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7"/>
  </p:notesMasterIdLst>
  <p:sldIdLst>
    <p:sldId id="263" r:id="rId2"/>
    <p:sldId id="266" r:id="rId3"/>
    <p:sldId id="267" r:id="rId4"/>
    <p:sldId id="268" r:id="rId5"/>
    <p:sldId id="404" r:id="rId6"/>
    <p:sldId id="406" r:id="rId7"/>
    <p:sldId id="40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05" r:id="rId16"/>
    <p:sldId id="415" r:id="rId17"/>
    <p:sldId id="416" r:id="rId18"/>
    <p:sldId id="419" r:id="rId19"/>
    <p:sldId id="418" r:id="rId20"/>
    <p:sldId id="421" r:id="rId21"/>
    <p:sldId id="417" r:id="rId22"/>
    <p:sldId id="420" r:id="rId23"/>
    <p:sldId id="422" r:id="rId24"/>
    <p:sldId id="423" r:id="rId25"/>
    <p:sldId id="424" r:id="rId26"/>
  </p:sldIdLst>
  <p:sldSz cx="12192000" cy="6858000"/>
  <p:notesSz cx="6858000" cy="9144000"/>
  <p:embeddedFontLst>
    <p:embeddedFont>
      <p:font typeface="Elephant" pitchFamily="18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Calibri Light" pitchFamily="34" charset="0"/>
      <p:regular r:id="rId34"/>
      <p:italic r:id="rId3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17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Ujedinjeni narodi </a:t>
          </a:r>
          <a:r>
            <a:rPr lang="hr-HR" sz="4000" b="0" i="0" dirty="0"/>
            <a:t>bio je drugi naziv za Saveznike koji su se u Drugome svjetskom ratu borili protiv Trojnog pakta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Temeljni dokument UN-a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Povelja Ujedinjenih naroda </a:t>
          </a:r>
          <a:r>
            <a:rPr lang="hr-HR" sz="4000" b="0" i="0" dirty="0"/>
            <a:t>–</a:t>
          </a:r>
          <a:r>
            <a:rPr lang="hr-HR" sz="4000" b="1" i="0" dirty="0"/>
            <a:t> </a:t>
          </a:r>
          <a:r>
            <a:rPr lang="pl-PL" sz="4000" b="0" i="0" dirty="0"/>
            <a:t>stupila na snagu </a:t>
          </a:r>
          <a:r>
            <a:rPr lang="pl-PL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24. listopada 1945. godine 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5A8B0B-4A11-4364-B57B-30E302A0184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71F4D7B6-B848-4365-AC95-D27EB6F0F827}">
      <dgm:prSet phldrT="[Tekst]" custT="1"/>
      <dgm:spPr/>
      <dgm:t>
        <a:bodyPr/>
        <a:lstStyle/>
        <a:p>
          <a:r>
            <a:rPr lang="hr-HR" sz="2000" dirty="0"/>
            <a:t>Najvažnija tijela Ujedinjenih naroda</a:t>
          </a:r>
        </a:p>
      </dgm:t>
    </dgm:pt>
    <dgm:pt modelId="{DC630A2B-1C87-4FAB-8FBD-F0DFE1E1032D}" type="parTrans" cxnId="{89D58DAC-C8A5-4A42-AD5D-917A46B14621}">
      <dgm:prSet/>
      <dgm:spPr/>
      <dgm:t>
        <a:bodyPr/>
        <a:lstStyle/>
        <a:p>
          <a:endParaRPr lang="hr-HR"/>
        </a:p>
      </dgm:t>
    </dgm:pt>
    <dgm:pt modelId="{7D4244ED-AD04-4C0D-8764-0C1A627B47E8}" type="sibTrans" cxnId="{89D58DAC-C8A5-4A42-AD5D-917A46B14621}">
      <dgm:prSet/>
      <dgm:spPr/>
      <dgm:t>
        <a:bodyPr/>
        <a:lstStyle/>
        <a:p>
          <a:endParaRPr lang="hr-HR"/>
        </a:p>
      </dgm:t>
    </dgm:pt>
    <dgm:pt modelId="{22C1BEBB-AB5E-4EC0-9B99-5D21579835A7}">
      <dgm:prSet phldrT="[Tekst]" custT="1"/>
      <dgm:spPr/>
      <dgm:t>
        <a:bodyPr/>
        <a:lstStyle/>
        <a:p>
          <a:r>
            <a:rPr lang="hr-HR" sz="2000" dirty="0"/>
            <a:t>Opća skupština</a:t>
          </a:r>
        </a:p>
      </dgm:t>
    </dgm:pt>
    <dgm:pt modelId="{A894DFCB-7B11-4D15-9510-9168F4CB1249}" type="parTrans" cxnId="{69E51E02-3B06-4A5F-84B8-7FAEB8D7B4A4}">
      <dgm:prSet/>
      <dgm:spPr/>
      <dgm:t>
        <a:bodyPr/>
        <a:lstStyle/>
        <a:p>
          <a:endParaRPr lang="hr-HR"/>
        </a:p>
      </dgm:t>
    </dgm:pt>
    <dgm:pt modelId="{C080F67A-F50F-4C73-8149-D6AE6BC73274}" type="sibTrans" cxnId="{69E51E02-3B06-4A5F-84B8-7FAEB8D7B4A4}">
      <dgm:prSet/>
      <dgm:spPr/>
      <dgm:t>
        <a:bodyPr/>
        <a:lstStyle/>
        <a:p>
          <a:endParaRPr lang="hr-HR"/>
        </a:p>
      </dgm:t>
    </dgm:pt>
    <dgm:pt modelId="{7597C96A-9015-400D-9031-A6A63E538442}">
      <dgm:prSet phldrT="[Tekst]" custT="1"/>
      <dgm:spPr/>
      <dgm:t>
        <a:bodyPr/>
        <a:lstStyle/>
        <a:p>
          <a:r>
            <a:rPr lang="hr-HR" sz="2000" dirty="0"/>
            <a:t>Vijeće sigurnosti</a:t>
          </a:r>
        </a:p>
      </dgm:t>
    </dgm:pt>
    <dgm:pt modelId="{60988732-5087-4B1C-8EB5-93420D0AE81B}" type="parTrans" cxnId="{F430B180-CA36-4775-AED7-C19EFCA8F54C}">
      <dgm:prSet/>
      <dgm:spPr/>
      <dgm:t>
        <a:bodyPr/>
        <a:lstStyle/>
        <a:p>
          <a:endParaRPr lang="hr-HR"/>
        </a:p>
      </dgm:t>
    </dgm:pt>
    <dgm:pt modelId="{65887025-EA31-481F-BC7E-D3B66F6373A0}" type="sibTrans" cxnId="{F430B180-CA36-4775-AED7-C19EFCA8F54C}">
      <dgm:prSet/>
      <dgm:spPr/>
      <dgm:t>
        <a:bodyPr/>
        <a:lstStyle/>
        <a:p>
          <a:endParaRPr lang="hr-HR"/>
        </a:p>
      </dgm:t>
    </dgm:pt>
    <dgm:pt modelId="{56DBCFA9-C303-4AB3-AFE8-8B1142AD36BA}">
      <dgm:prSet phldrT="[Tekst]" custT="1"/>
      <dgm:spPr/>
      <dgm:t>
        <a:bodyPr/>
        <a:lstStyle/>
        <a:p>
          <a:r>
            <a:rPr lang="hr-HR" sz="2000" dirty="0"/>
            <a:t>Tajništvo</a:t>
          </a:r>
        </a:p>
      </dgm:t>
    </dgm:pt>
    <dgm:pt modelId="{FFF86742-2B75-4328-81F2-485AED2EAD31}" type="parTrans" cxnId="{79B623A0-975C-4EEF-867C-9D1768F0965B}">
      <dgm:prSet/>
      <dgm:spPr/>
      <dgm:t>
        <a:bodyPr/>
        <a:lstStyle/>
        <a:p>
          <a:endParaRPr lang="hr-HR"/>
        </a:p>
      </dgm:t>
    </dgm:pt>
    <dgm:pt modelId="{5E22086C-31FE-4C4E-8A53-D4CECBCF7BDA}" type="sibTrans" cxnId="{79B623A0-975C-4EEF-867C-9D1768F0965B}">
      <dgm:prSet/>
      <dgm:spPr/>
      <dgm:t>
        <a:bodyPr/>
        <a:lstStyle/>
        <a:p>
          <a:endParaRPr lang="hr-HR"/>
        </a:p>
      </dgm:t>
    </dgm:pt>
    <dgm:pt modelId="{F94994CB-1149-482E-BE53-15CB4A5D4076}">
      <dgm:prSet/>
      <dgm:spPr/>
      <dgm:t>
        <a:bodyPr/>
        <a:lstStyle/>
        <a:p>
          <a:r>
            <a:rPr lang="hr-HR" dirty="0"/>
            <a:t>predstavnici svih država članica, sastaje se jedanput u godini</a:t>
          </a:r>
        </a:p>
      </dgm:t>
    </dgm:pt>
    <dgm:pt modelId="{7F73CAB1-F328-4068-B292-1B016EBFC803}" type="parTrans" cxnId="{21BA68AD-A6BA-40CF-98F4-4000ABEBC2DC}">
      <dgm:prSet/>
      <dgm:spPr/>
      <dgm:t>
        <a:bodyPr/>
        <a:lstStyle/>
        <a:p>
          <a:endParaRPr lang="hr-HR"/>
        </a:p>
      </dgm:t>
    </dgm:pt>
    <dgm:pt modelId="{C76DE673-687A-4EB8-8FC9-3DB63581A2D8}" type="sibTrans" cxnId="{21BA68AD-A6BA-40CF-98F4-4000ABEBC2DC}">
      <dgm:prSet/>
      <dgm:spPr/>
      <dgm:t>
        <a:bodyPr/>
        <a:lstStyle/>
        <a:p>
          <a:endParaRPr lang="hr-HR"/>
        </a:p>
      </dgm:t>
    </dgm:pt>
    <dgm:pt modelId="{9F95ED2E-755C-46BE-8CB6-28ED21F43A0A}">
      <dgm:prSet custT="1"/>
      <dgm:spPr/>
      <dgm:t>
        <a:bodyPr/>
        <a:lstStyle/>
        <a:p>
          <a:r>
            <a:rPr lang="hr-HR" sz="1400" b="0" i="0" dirty="0"/>
            <a:t>stalni članovi – </a:t>
          </a:r>
          <a:r>
            <a:rPr lang="hr-HR" sz="1400" b="1" i="0" dirty="0"/>
            <a:t>SAD, Rusija</a:t>
          </a:r>
          <a:r>
            <a:rPr lang="hr-HR" sz="1400" b="0" i="0" dirty="0"/>
            <a:t> (prije: SSSR), </a:t>
          </a:r>
          <a:r>
            <a:rPr lang="hr-HR" sz="1400" b="1" i="0" dirty="0"/>
            <a:t>Ujedinjeno Kraljevstvo, Francuska i Kina – pravo veta</a:t>
          </a:r>
          <a:endParaRPr lang="hr-HR" sz="1400" dirty="0"/>
        </a:p>
      </dgm:t>
    </dgm:pt>
    <dgm:pt modelId="{0D774982-CFEE-48FE-AA3F-0B08AC78F26C}" type="parTrans" cxnId="{08383BDA-A1DB-4AAE-8710-D03AA7B5B900}">
      <dgm:prSet/>
      <dgm:spPr/>
      <dgm:t>
        <a:bodyPr/>
        <a:lstStyle/>
        <a:p>
          <a:endParaRPr lang="hr-HR"/>
        </a:p>
      </dgm:t>
    </dgm:pt>
    <dgm:pt modelId="{1D5DEB94-2272-43AC-AC4F-C88FE1A4CEC9}" type="sibTrans" cxnId="{08383BDA-A1DB-4AAE-8710-D03AA7B5B900}">
      <dgm:prSet/>
      <dgm:spPr/>
      <dgm:t>
        <a:bodyPr/>
        <a:lstStyle/>
        <a:p>
          <a:endParaRPr lang="hr-HR"/>
        </a:p>
      </dgm:t>
    </dgm:pt>
    <dgm:pt modelId="{FE23F4AF-8F3C-4319-AA2B-F3A1DD764ECD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800" b="0" i="0" dirty="0"/>
            <a:t>uže tijelo sastavljeno od </a:t>
          </a:r>
          <a:r>
            <a:rPr lang="hr-HR" sz="1800" b="1" i="0" dirty="0"/>
            <a:t>predstavnika 15 država</a:t>
          </a:r>
          <a:endParaRPr lang="hr-HR" sz="1800" dirty="0"/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b="0" i="0" dirty="0"/>
            <a:t>  </a:t>
          </a:r>
          <a:endParaRPr lang="hr-HR" dirty="0"/>
        </a:p>
      </dgm:t>
    </dgm:pt>
    <dgm:pt modelId="{40DDCB52-9805-4C8F-BB63-9979A4ED578A}" type="parTrans" cxnId="{710DF126-E2F4-4EC5-819D-7771072F09C3}">
      <dgm:prSet/>
      <dgm:spPr/>
      <dgm:t>
        <a:bodyPr/>
        <a:lstStyle/>
        <a:p>
          <a:endParaRPr lang="hr-HR"/>
        </a:p>
      </dgm:t>
    </dgm:pt>
    <dgm:pt modelId="{063E7D3E-8723-42BD-957E-EEF72E8C64E6}" type="sibTrans" cxnId="{710DF126-E2F4-4EC5-819D-7771072F09C3}">
      <dgm:prSet/>
      <dgm:spPr/>
      <dgm:t>
        <a:bodyPr/>
        <a:lstStyle/>
        <a:p>
          <a:endParaRPr lang="hr-HR"/>
        </a:p>
      </dgm:t>
    </dgm:pt>
    <dgm:pt modelId="{7ECC826E-E7EE-4F4A-BFA7-1EF24F2253F7}">
      <dgm:prSet/>
      <dgm:spPr/>
      <dgm:t>
        <a:bodyPr/>
        <a:lstStyle/>
        <a:p>
          <a:r>
            <a:rPr lang="hr-HR" b="0" i="0" dirty="0"/>
            <a:t>preostalih deset članova bira se na dvije godine</a:t>
          </a:r>
          <a:endParaRPr lang="hr-HR" dirty="0"/>
        </a:p>
      </dgm:t>
    </dgm:pt>
    <dgm:pt modelId="{64460B19-5B66-4C00-ABBD-A11176A8A9CF}" type="parTrans" cxnId="{27912837-5C92-4967-939B-3DA456D26384}">
      <dgm:prSet/>
      <dgm:spPr/>
      <dgm:t>
        <a:bodyPr/>
        <a:lstStyle/>
        <a:p>
          <a:endParaRPr lang="hr-HR"/>
        </a:p>
      </dgm:t>
    </dgm:pt>
    <dgm:pt modelId="{4F12FA83-8AD1-4B1A-AAF6-BF1CD15B32C5}" type="sibTrans" cxnId="{27912837-5C92-4967-939B-3DA456D26384}">
      <dgm:prSet/>
      <dgm:spPr/>
      <dgm:t>
        <a:bodyPr/>
        <a:lstStyle/>
        <a:p>
          <a:endParaRPr lang="hr-HR"/>
        </a:p>
      </dgm:t>
    </dgm:pt>
    <dgm:pt modelId="{7858754B-9E59-4765-BCFD-DEC7912903D9}">
      <dgm:prSet/>
      <dgm:spPr/>
      <dgm:t>
        <a:bodyPr/>
        <a:lstStyle/>
        <a:p>
          <a:r>
            <a:rPr lang="hr-HR" b="0" i="0" dirty="0"/>
            <a:t>tijelo UN-a zaduženo za vođenje njegovih poslova </a:t>
          </a:r>
          <a:r>
            <a:rPr lang="hr-HR" b="0" i="0" dirty="0" smtClean="0"/>
            <a:t>– na </a:t>
          </a:r>
          <a:r>
            <a:rPr lang="hr-HR" b="0" i="0" dirty="0"/>
            <a:t>čelu je </a:t>
          </a:r>
          <a:r>
            <a:rPr lang="hr-HR" b="1" i="0" dirty="0"/>
            <a:t>glavni tajnik</a:t>
          </a:r>
          <a:r>
            <a:rPr lang="hr-HR" b="0" i="0" dirty="0"/>
            <a:t> koji se bira na pet godina</a:t>
          </a:r>
          <a:endParaRPr lang="hr-HR" dirty="0"/>
        </a:p>
      </dgm:t>
    </dgm:pt>
    <dgm:pt modelId="{985C5EEF-898E-4A55-A37E-9FDE9A61C70C}" type="parTrans" cxnId="{068F8FC6-C8E9-4A3B-A226-B2F277AF4A03}">
      <dgm:prSet/>
      <dgm:spPr/>
      <dgm:t>
        <a:bodyPr/>
        <a:lstStyle/>
        <a:p>
          <a:endParaRPr lang="hr-HR"/>
        </a:p>
      </dgm:t>
    </dgm:pt>
    <dgm:pt modelId="{9BA019A1-87BE-448E-A988-925B46B5C681}" type="sibTrans" cxnId="{068F8FC6-C8E9-4A3B-A226-B2F277AF4A03}">
      <dgm:prSet/>
      <dgm:spPr/>
      <dgm:t>
        <a:bodyPr/>
        <a:lstStyle/>
        <a:p>
          <a:endParaRPr lang="hr-HR"/>
        </a:p>
      </dgm:t>
    </dgm:pt>
    <dgm:pt modelId="{746F043B-2291-4A03-B8DC-71E49629EDA2}" type="pres">
      <dgm:prSet presAssocID="{405A8B0B-4A11-4364-B57B-30E302A018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0CC4C62F-5769-436C-B705-5FD8A5157C11}" type="pres">
      <dgm:prSet presAssocID="{71F4D7B6-B848-4365-AC95-D27EB6F0F827}" presName="hierRoot1" presStyleCnt="0"/>
      <dgm:spPr/>
    </dgm:pt>
    <dgm:pt modelId="{93B3306C-C91A-4FFD-A1ED-22F8746D1C12}" type="pres">
      <dgm:prSet presAssocID="{71F4D7B6-B848-4365-AC95-D27EB6F0F827}" presName="composite" presStyleCnt="0"/>
      <dgm:spPr/>
    </dgm:pt>
    <dgm:pt modelId="{88845F24-2931-4FFE-94B4-2D75EA9C5D72}" type="pres">
      <dgm:prSet presAssocID="{71F4D7B6-B848-4365-AC95-D27EB6F0F827}" presName="background" presStyleLbl="node0" presStyleIdx="0" presStyleCnt="1"/>
      <dgm:spPr/>
    </dgm:pt>
    <dgm:pt modelId="{93BD2C04-3DD3-406F-8E7C-C8F7743507A7}" type="pres">
      <dgm:prSet presAssocID="{71F4D7B6-B848-4365-AC95-D27EB6F0F82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2065496-9EE5-487C-BBDB-41B605C91B36}" type="pres">
      <dgm:prSet presAssocID="{71F4D7B6-B848-4365-AC95-D27EB6F0F827}" presName="hierChild2" presStyleCnt="0"/>
      <dgm:spPr/>
    </dgm:pt>
    <dgm:pt modelId="{EFD68225-7AD1-4C77-BE54-A3B2996FE5CF}" type="pres">
      <dgm:prSet presAssocID="{A894DFCB-7B11-4D15-9510-9168F4CB1249}" presName="Name10" presStyleLbl="parChTrans1D2" presStyleIdx="0" presStyleCnt="3"/>
      <dgm:spPr/>
      <dgm:t>
        <a:bodyPr/>
        <a:lstStyle/>
        <a:p>
          <a:endParaRPr lang="hr-HR"/>
        </a:p>
      </dgm:t>
    </dgm:pt>
    <dgm:pt modelId="{0F5658E2-1694-4AB2-AB55-0DCCD90C868E}" type="pres">
      <dgm:prSet presAssocID="{22C1BEBB-AB5E-4EC0-9B99-5D21579835A7}" presName="hierRoot2" presStyleCnt="0"/>
      <dgm:spPr/>
    </dgm:pt>
    <dgm:pt modelId="{A0189F0F-F58A-4774-9EC8-8AB74BC3146E}" type="pres">
      <dgm:prSet presAssocID="{22C1BEBB-AB5E-4EC0-9B99-5D21579835A7}" presName="composite2" presStyleCnt="0"/>
      <dgm:spPr/>
    </dgm:pt>
    <dgm:pt modelId="{DFEFD754-6422-41FB-A910-16EB3A6359DC}" type="pres">
      <dgm:prSet presAssocID="{22C1BEBB-AB5E-4EC0-9B99-5D21579835A7}" presName="background2" presStyleLbl="node2" presStyleIdx="0" presStyleCnt="3"/>
      <dgm:spPr/>
    </dgm:pt>
    <dgm:pt modelId="{347F6EA9-52C8-4420-BDD9-DA5A513A6E19}" type="pres">
      <dgm:prSet presAssocID="{22C1BEBB-AB5E-4EC0-9B99-5D21579835A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02FE0F2-1011-40CF-8084-9A1DC52B3D98}" type="pres">
      <dgm:prSet presAssocID="{22C1BEBB-AB5E-4EC0-9B99-5D21579835A7}" presName="hierChild3" presStyleCnt="0"/>
      <dgm:spPr/>
    </dgm:pt>
    <dgm:pt modelId="{E55398D4-67A1-4E01-9DFE-18F510C18E51}" type="pres">
      <dgm:prSet presAssocID="{7F73CAB1-F328-4068-B292-1B016EBFC803}" presName="Name17" presStyleLbl="parChTrans1D3" presStyleIdx="0" presStyleCnt="5"/>
      <dgm:spPr/>
      <dgm:t>
        <a:bodyPr/>
        <a:lstStyle/>
        <a:p>
          <a:endParaRPr lang="hr-HR"/>
        </a:p>
      </dgm:t>
    </dgm:pt>
    <dgm:pt modelId="{D9E7BAA2-BE3D-4C04-9134-A384943337B5}" type="pres">
      <dgm:prSet presAssocID="{F94994CB-1149-482E-BE53-15CB4A5D4076}" presName="hierRoot3" presStyleCnt="0"/>
      <dgm:spPr/>
    </dgm:pt>
    <dgm:pt modelId="{9E2F84FE-C750-466A-B966-E4F714A55533}" type="pres">
      <dgm:prSet presAssocID="{F94994CB-1149-482E-BE53-15CB4A5D4076}" presName="composite3" presStyleCnt="0"/>
      <dgm:spPr/>
    </dgm:pt>
    <dgm:pt modelId="{D1E6DCE0-21B0-4261-B627-441EAA4E1C83}" type="pres">
      <dgm:prSet presAssocID="{F94994CB-1149-482E-BE53-15CB4A5D4076}" presName="background3" presStyleLbl="node3" presStyleIdx="0" presStyleCnt="5"/>
      <dgm:spPr/>
    </dgm:pt>
    <dgm:pt modelId="{390AB3B0-CEE5-43FA-80C8-0CD9F19BE6D2}" type="pres">
      <dgm:prSet presAssocID="{F94994CB-1149-482E-BE53-15CB4A5D4076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62919B2-294F-4E82-8942-F34799B627B1}" type="pres">
      <dgm:prSet presAssocID="{F94994CB-1149-482E-BE53-15CB4A5D4076}" presName="hierChild4" presStyleCnt="0"/>
      <dgm:spPr/>
    </dgm:pt>
    <dgm:pt modelId="{8CE9BFEB-BEE6-4988-B115-DF214EA79685}" type="pres">
      <dgm:prSet presAssocID="{60988732-5087-4B1C-8EB5-93420D0AE81B}" presName="Name10" presStyleLbl="parChTrans1D2" presStyleIdx="1" presStyleCnt="3"/>
      <dgm:spPr/>
      <dgm:t>
        <a:bodyPr/>
        <a:lstStyle/>
        <a:p>
          <a:endParaRPr lang="hr-HR"/>
        </a:p>
      </dgm:t>
    </dgm:pt>
    <dgm:pt modelId="{D1997BC7-F42E-411F-8E29-969052AAF764}" type="pres">
      <dgm:prSet presAssocID="{7597C96A-9015-400D-9031-A6A63E538442}" presName="hierRoot2" presStyleCnt="0"/>
      <dgm:spPr/>
    </dgm:pt>
    <dgm:pt modelId="{6360DE11-55D9-4A6C-AF7F-70A32D63CD51}" type="pres">
      <dgm:prSet presAssocID="{7597C96A-9015-400D-9031-A6A63E538442}" presName="composite2" presStyleCnt="0"/>
      <dgm:spPr/>
    </dgm:pt>
    <dgm:pt modelId="{C764F4FF-6D41-4792-8525-4A8D4DC6184F}" type="pres">
      <dgm:prSet presAssocID="{7597C96A-9015-400D-9031-A6A63E538442}" presName="background2" presStyleLbl="node2" presStyleIdx="1" presStyleCnt="3"/>
      <dgm:spPr/>
    </dgm:pt>
    <dgm:pt modelId="{4BC3F1DE-1B00-4219-A199-B351304BA11D}" type="pres">
      <dgm:prSet presAssocID="{7597C96A-9015-400D-9031-A6A63E538442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7D1F612-15A9-4FD2-B121-7A217E223329}" type="pres">
      <dgm:prSet presAssocID="{7597C96A-9015-400D-9031-A6A63E538442}" presName="hierChild3" presStyleCnt="0"/>
      <dgm:spPr/>
    </dgm:pt>
    <dgm:pt modelId="{C4F02F90-8D9F-4660-A55D-D306CCDCF4B9}" type="pres">
      <dgm:prSet presAssocID="{40DDCB52-9805-4C8F-BB63-9979A4ED578A}" presName="Name17" presStyleLbl="parChTrans1D3" presStyleIdx="1" presStyleCnt="5"/>
      <dgm:spPr/>
      <dgm:t>
        <a:bodyPr/>
        <a:lstStyle/>
        <a:p>
          <a:endParaRPr lang="hr-HR"/>
        </a:p>
      </dgm:t>
    </dgm:pt>
    <dgm:pt modelId="{1A8991A0-84FB-4895-9026-67F840385B0A}" type="pres">
      <dgm:prSet presAssocID="{FE23F4AF-8F3C-4319-AA2B-F3A1DD764ECD}" presName="hierRoot3" presStyleCnt="0"/>
      <dgm:spPr/>
    </dgm:pt>
    <dgm:pt modelId="{54B9B963-D691-4790-ACE5-13CD2C1BEE15}" type="pres">
      <dgm:prSet presAssocID="{FE23F4AF-8F3C-4319-AA2B-F3A1DD764ECD}" presName="composite3" presStyleCnt="0"/>
      <dgm:spPr/>
    </dgm:pt>
    <dgm:pt modelId="{F8AD0875-C76A-4F73-9D1C-0C81934C310D}" type="pres">
      <dgm:prSet presAssocID="{FE23F4AF-8F3C-4319-AA2B-F3A1DD764ECD}" presName="background3" presStyleLbl="node3" presStyleIdx="1" presStyleCnt="5"/>
      <dgm:spPr/>
    </dgm:pt>
    <dgm:pt modelId="{FB9E88A2-5B8F-493E-A955-7A5DF3520649}" type="pres">
      <dgm:prSet presAssocID="{FE23F4AF-8F3C-4319-AA2B-F3A1DD764ECD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C381251-4AAB-41CD-A5D7-0DC9432D7E6C}" type="pres">
      <dgm:prSet presAssocID="{FE23F4AF-8F3C-4319-AA2B-F3A1DD764ECD}" presName="hierChild4" presStyleCnt="0"/>
      <dgm:spPr/>
    </dgm:pt>
    <dgm:pt modelId="{8922D974-177D-4F6F-B88B-AA0474BCDFB4}" type="pres">
      <dgm:prSet presAssocID="{0D774982-CFEE-48FE-AA3F-0B08AC78F26C}" presName="Name17" presStyleLbl="parChTrans1D3" presStyleIdx="2" presStyleCnt="5"/>
      <dgm:spPr/>
      <dgm:t>
        <a:bodyPr/>
        <a:lstStyle/>
        <a:p>
          <a:endParaRPr lang="hr-HR"/>
        </a:p>
      </dgm:t>
    </dgm:pt>
    <dgm:pt modelId="{8C224F4C-A4B5-45D1-ACE4-BA9F840ED425}" type="pres">
      <dgm:prSet presAssocID="{9F95ED2E-755C-46BE-8CB6-28ED21F43A0A}" presName="hierRoot3" presStyleCnt="0"/>
      <dgm:spPr/>
    </dgm:pt>
    <dgm:pt modelId="{51867481-7A37-4528-8EAE-D6C3963A7B91}" type="pres">
      <dgm:prSet presAssocID="{9F95ED2E-755C-46BE-8CB6-28ED21F43A0A}" presName="composite3" presStyleCnt="0"/>
      <dgm:spPr/>
    </dgm:pt>
    <dgm:pt modelId="{21D9D1F9-C1C6-4254-B355-17435806DF59}" type="pres">
      <dgm:prSet presAssocID="{9F95ED2E-755C-46BE-8CB6-28ED21F43A0A}" presName="background3" presStyleLbl="node3" presStyleIdx="2" presStyleCnt="5"/>
      <dgm:spPr/>
    </dgm:pt>
    <dgm:pt modelId="{5331CF9B-5771-4249-B020-DABDCFA28A3D}" type="pres">
      <dgm:prSet presAssocID="{9F95ED2E-755C-46BE-8CB6-28ED21F43A0A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89CEB81-F1BC-4498-91E7-5FB98CBCF6AA}" type="pres">
      <dgm:prSet presAssocID="{9F95ED2E-755C-46BE-8CB6-28ED21F43A0A}" presName="hierChild4" presStyleCnt="0"/>
      <dgm:spPr/>
    </dgm:pt>
    <dgm:pt modelId="{437DA863-3066-4628-A512-0CF5FF066E9C}" type="pres">
      <dgm:prSet presAssocID="{64460B19-5B66-4C00-ABBD-A11176A8A9CF}" presName="Name17" presStyleLbl="parChTrans1D3" presStyleIdx="3" presStyleCnt="5"/>
      <dgm:spPr/>
      <dgm:t>
        <a:bodyPr/>
        <a:lstStyle/>
        <a:p>
          <a:endParaRPr lang="hr-HR"/>
        </a:p>
      </dgm:t>
    </dgm:pt>
    <dgm:pt modelId="{79A21C25-4661-4E8B-8BF3-F269DEB71D33}" type="pres">
      <dgm:prSet presAssocID="{7ECC826E-E7EE-4F4A-BFA7-1EF24F2253F7}" presName="hierRoot3" presStyleCnt="0"/>
      <dgm:spPr/>
    </dgm:pt>
    <dgm:pt modelId="{92C7778F-EDE9-45DB-A0BA-DB4BF933E363}" type="pres">
      <dgm:prSet presAssocID="{7ECC826E-E7EE-4F4A-BFA7-1EF24F2253F7}" presName="composite3" presStyleCnt="0"/>
      <dgm:spPr/>
    </dgm:pt>
    <dgm:pt modelId="{47A01026-1608-4795-B515-90070192F65E}" type="pres">
      <dgm:prSet presAssocID="{7ECC826E-E7EE-4F4A-BFA7-1EF24F2253F7}" presName="background3" presStyleLbl="node3" presStyleIdx="3" presStyleCnt="5"/>
      <dgm:spPr/>
    </dgm:pt>
    <dgm:pt modelId="{996D6738-41EC-4115-B4BD-9918886AAE87}" type="pres">
      <dgm:prSet presAssocID="{7ECC826E-E7EE-4F4A-BFA7-1EF24F2253F7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295845E-2A1C-4366-8014-092F862D76B5}" type="pres">
      <dgm:prSet presAssocID="{7ECC826E-E7EE-4F4A-BFA7-1EF24F2253F7}" presName="hierChild4" presStyleCnt="0"/>
      <dgm:spPr/>
    </dgm:pt>
    <dgm:pt modelId="{C9288378-22F3-4E5A-B509-DD983EB9FC11}" type="pres">
      <dgm:prSet presAssocID="{FFF86742-2B75-4328-81F2-485AED2EAD31}" presName="Name10" presStyleLbl="parChTrans1D2" presStyleIdx="2" presStyleCnt="3"/>
      <dgm:spPr/>
      <dgm:t>
        <a:bodyPr/>
        <a:lstStyle/>
        <a:p>
          <a:endParaRPr lang="hr-HR"/>
        </a:p>
      </dgm:t>
    </dgm:pt>
    <dgm:pt modelId="{CEADCC08-15EA-4F09-ACCE-982130139E5E}" type="pres">
      <dgm:prSet presAssocID="{56DBCFA9-C303-4AB3-AFE8-8B1142AD36BA}" presName="hierRoot2" presStyleCnt="0"/>
      <dgm:spPr/>
    </dgm:pt>
    <dgm:pt modelId="{66D0A27A-681D-4A76-AF6F-F0BDAEE42C3E}" type="pres">
      <dgm:prSet presAssocID="{56DBCFA9-C303-4AB3-AFE8-8B1142AD36BA}" presName="composite2" presStyleCnt="0"/>
      <dgm:spPr/>
    </dgm:pt>
    <dgm:pt modelId="{9775CCC6-E405-4D82-B381-056ECC6F1D8C}" type="pres">
      <dgm:prSet presAssocID="{56DBCFA9-C303-4AB3-AFE8-8B1142AD36BA}" presName="background2" presStyleLbl="node2" presStyleIdx="2" presStyleCnt="3"/>
      <dgm:spPr/>
    </dgm:pt>
    <dgm:pt modelId="{1B8C6F0A-7590-4E4E-BA99-F1950453DC4E}" type="pres">
      <dgm:prSet presAssocID="{56DBCFA9-C303-4AB3-AFE8-8B1142AD36BA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B876105-AEEB-46A9-89B9-61ED9690F658}" type="pres">
      <dgm:prSet presAssocID="{56DBCFA9-C303-4AB3-AFE8-8B1142AD36BA}" presName="hierChild3" presStyleCnt="0"/>
      <dgm:spPr/>
    </dgm:pt>
    <dgm:pt modelId="{91334C8C-2628-4BDE-96B6-33ED669F15BD}" type="pres">
      <dgm:prSet presAssocID="{985C5EEF-898E-4A55-A37E-9FDE9A61C70C}" presName="Name17" presStyleLbl="parChTrans1D3" presStyleIdx="4" presStyleCnt="5"/>
      <dgm:spPr/>
      <dgm:t>
        <a:bodyPr/>
        <a:lstStyle/>
        <a:p>
          <a:endParaRPr lang="hr-HR"/>
        </a:p>
      </dgm:t>
    </dgm:pt>
    <dgm:pt modelId="{C2C6DF4F-DCDE-4361-976A-861AC333F236}" type="pres">
      <dgm:prSet presAssocID="{7858754B-9E59-4765-BCFD-DEC7912903D9}" presName="hierRoot3" presStyleCnt="0"/>
      <dgm:spPr/>
    </dgm:pt>
    <dgm:pt modelId="{DB860D9C-990D-4E24-802D-33E5BFFCE545}" type="pres">
      <dgm:prSet presAssocID="{7858754B-9E59-4765-BCFD-DEC7912903D9}" presName="composite3" presStyleCnt="0"/>
      <dgm:spPr/>
    </dgm:pt>
    <dgm:pt modelId="{9B460924-3851-4220-B75B-F09C5D91D1B0}" type="pres">
      <dgm:prSet presAssocID="{7858754B-9E59-4765-BCFD-DEC7912903D9}" presName="background3" presStyleLbl="node3" presStyleIdx="4" presStyleCnt="5"/>
      <dgm:spPr/>
    </dgm:pt>
    <dgm:pt modelId="{45FD1DF7-FED5-426A-BD91-5366EBF2B030}" type="pres">
      <dgm:prSet presAssocID="{7858754B-9E59-4765-BCFD-DEC7912903D9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00868F2E-DDDD-46F2-9438-9EB63891B90B}" type="pres">
      <dgm:prSet presAssocID="{7858754B-9E59-4765-BCFD-DEC7912903D9}" presName="hierChild4" presStyleCnt="0"/>
      <dgm:spPr/>
    </dgm:pt>
  </dgm:ptLst>
  <dgm:cxnLst>
    <dgm:cxn modelId="{27912837-5C92-4967-939B-3DA456D26384}" srcId="{7597C96A-9015-400D-9031-A6A63E538442}" destId="{7ECC826E-E7EE-4F4A-BFA7-1EF24F2253F7}" srcOrd="2" destOrd="0" parTransId="{64460B19-5B66-4C00-ABBD-A11176A8A9CF}" sibTransId="{4F12FA83-8AD1-4B1A-AAF6-BF1CD15B32C5}"/>
    <dgm:cxn modelId="{BD0E8177-96F5-459C-9330-190BB0BBBCE6}" type="presOf" srcId="{7F73CAB1-F328-4068-B292-1B016EBFC803}" destId="{E55398D4-67A1-4E01-9DFE-18F510C18E51}" srcOrd="0" destOrd="0" presId="urn:microsoft.com/office/officeart/2005/8/layout/hierarchy1"/>
    <dgm:cxn modelId="{2A839375-1C4C-45F3-B127-D99E59310CB6}" type="presOf" srcId="{FE23F4AF-8F3C-4319-AA2B-F3A1DD764ECD}" destId="{FB9E88A2-5B8F-493E-A955-7A5DF3520649}" srcOrd="0" destOrd="0" presId="urn:microsoft.com/office/officeart/2005/8/layout/hierarchy1"/>
    <dgm:cxn modelId="{E9DFAF10-B6E5-45C9-A739-6FDB5FC4B146}" type="presOf" srcId="{7ECC826E-E7EE-4F4A-BFA7-1EF24F2253F7}" destId="{996D6738-41EC-4115-B4BD-9918886AAE87}" srcOrd="0" destOrd="0" presId="urn:microsoft.com/office/officeart/2005/8/layout/hierarchy1"/>
    <dgm:cxn modelId="{69E51E02-3B06-4A5F-84B8-7FAEB8D7B4A4}" srcId="{71F4D7B6-B848-4365-AC95-D27EB6F0F827}" destId="{22C1BEBB-AB5E-4EC0-9B99-5D21579835A7}" srcOrd="0" destOrd="0" parTransId="{A894DFCB-7B11-4D15-9510-9168F4CB1249}" sibTransId="{C080F67A-F50F-4C73-8149-D6AE6BC73274}"/>
    <dgm:cxn modelId="{89D58DAC-C8A5-4A42-AD5D-917A46B14621}" srcId="{405A8B0B-4A11-4364-B57B-30E302A01849}" destId="{71F4D7B6-B848-4365-AC95-D27EB6F0F827}" srcOrd="0" destOrd="0" parTransId="{DC630A2B-1C87-4FAB-8FBD-F0DFE1E1032D}" sibTransId="{7D4244ED-AD04-4C0D-8764-0C1A627B47E8}"/>
    <dgm:cxn modelId="{2F1AC343-5A67-4217-94E8-0A8CF27AAA50}" type="presOf" srcId="{7858754B-9E59-4765-BCFD-DEC7912903D9}" destId="{45FD1DF7-FED5-426A-BD91-5366EBF2B030}" srcOrd="0" destOrd="0" presId="urn:microsoft.com/office/officeart/2005/8/layout/hierarchy1"/>
    <dgm:cxn modelId="{F430B180-CA36-4775-AED7-C19EFCA8F54C}" srcId="{71F4D7B6-B848-4365-AC95-D27EB6F0F827}" destId="{7597C96A-9015-400D-9031-A6A63E538442}" srcOrd="1" destOrd="0" parTransId="{60988732-5087-4B1C-8EB5-93420D0AE81B}" sibTransId="{65887025-EA31-481F-BC7E-D3B66F6373A0}"/>
    <dgm:cxn modelId="{068F8FC6-C8E9-4A3B-A226-B2F277AF4A03}" srcId="{56DBCFA9-C303-4AB3-AFE8-8B1142AD36BA}" destId="{7858754B-9E59-4765-BCFD-DEC7912903D9}" srcOrd="0" destOrd="0" parTransId="{985C5EEF-898E-4A55-A37E-9FDE9A61C70C}" sibTransId="{9BA019A1-87BE-448E-A988-925B46B5C681}"/>
    <dgm:cxn modelId="{9B056090-30F7-4B3F-9EBE-37C8988D9293}" type="presOf" srcId="{71F4D7B6-B848-4365-AC95-D27EB6F0F827}" destId="{93BD2C04-3DD3-406F-8E7C-C8F7743507A7}" srcOrd="0" destOrd="0" presId="urn:microsoft.com/office/officeart/2005/8/layout/hierarchy1"/>
    <dgm:cxn modelId="{21BA68AD-A6BA-40CF-98F4-4000ABEBC2DC}" srcId="{22C1BEBB-AB5E-4EC0-9B99-5D21579835A7}" destId="{F94994CB-1149-482E-BE53-15CB4A5D4076}" srcOrd="0" destOrd="0" parTransId="{7F73CAB1-F328-4068-B292-1B016EBFC803}" sibTransId="{C76DE673-687A-4EB8-8FC9-3DB63581A2D8}"/>
    <dgm:cxn modelId="{DCF7A54E-EE6F-4BB7-B153-3DA35E1CC6A6}" type="presOf" srcId="{64460B19-5B66-4C00-ABBD-A11176A8A9CF}" destId="{437DA863-3066-4628-A512-0CF5FF066E9C}" srcOrd="0" destOrd="0" presId="urn:microsoft.com/office/officeart/2005/8/layout/hierarchy1"/>
    <dgm:cxn modelId="{08383BDA-A1DB-4AAE-8710-D03AA7B5B900}" srcId="{7597C96A-9015-400D-9031-A6A63E538442}" destId="{9F95ED2E-755C-46BE-8CB6-28ED21F43A0A}" srcOrd="1" destOrd="0" parTransId="{0D774982-CFEE-48FE-AA3F-0B08AC78F26C}" sibTransId="{1D5DEB94-2272-43AC-AC4F-C88FE1A4CEC9}"/>
    <dgm:cxn modelId="{969E9247-00F7-4289-A9B0-C2CD0C56EBA2}" type="presOf" srcId="{56DBCFA9-C303-4AB3-AFE8-8B1142AD36BA}" destId="{1B8C6F0A-7590-4E4E-BA99-F1950453DC4E}" srcOrd="0" destOrd="0" presId="urn:microsoft.com/office/officeart/2005/8/layout/hierarchy1"/>
    <dgm:cxn modelId="{B58989CA-40B7-4F12-9F57-B0B5D72DF0FF}" type="presOf" srcId="{985C5EEF-898E-4A55-A37E-9FDE9A61C70C}" destId="{91334C8C-2628-4BDE-96B6-33ED669F15BD}" srcOrd="0" destOrd="0" presId="urn:microsoft.com/office/officeart/2005/8/layout/hierarchy1"/>
    <dgm:cxn modelId="{612F407A-BFB8-4D2B-8D9D-57928D99D1DE}" type="presOf" srcId="{FFF86742-2B75-4328-81F2-485AED2EAD31}" destId="{C9288378-22F3-4E5A-B509-DD983EB9FC11}" srcOrd="0" destOrd="0" presId="urn:microsoft.com/office/officeart/2005/8/layout/hierarchy1"/>
    <dgm:cxn modelId="{4FB5650C-F3C3-4A15-8DFE-5DF802958B51}" type="presOf" srcId="{9F95ED2E-755C-46BE-8CB6-28ED21F43A0A}" destId="{5331CF9B-5771-4249-B020-DABDCFA28A3D}" srcOrd="0" destOrd="0" presId="urn:microsoft.com/office/officeart/2005/8/layout/hierarchy1"/>
    <dgm:cxn modelId="{1403CDF5-3BDF-44A7-9111-5BDE56ED3F86}" type="presOf" srcId="{0D774982-CFEE-48FE-AA3F-0B08AC78F26C}" destId="{8922D974-177D-4F6F-B88B-AA0474BCDFB4}" srcOrd="0" destOrd="0" presId="urn:microsoft.com/office/officeart/2005/8/layout/hierarchy1"/>
    <dgm:cxn modelId="{1E334EA8-10B7-4095-A1C9-5AB1F188042E}" type="presOf" srcId="{22C1BEBB-AB5E-4EC0-9B99-5D21579835A7}" destId="{347F6EA9-52C8-4420-BDD9-DA5A513A6E19}" srcOrd="0" destOrd="0" presId="urn:microsoft.com/office/officeart/2005/8/layout/hierarchy1"/>
    <dgm:cxn modelId="{79B623A0-975C-4EEF-867C-9D1768F0965B}" srcId="{71F4D7B6-B848-4365-AC95-D27EB6F0F827}" destId="{56DBCFA9-C303-4AB3-AFE8-8B1142AD36BA}" srcOrd="2" destOrd="0" parTransId="{FFF86742-2B75-4328-81F2-485AED2EAD31}" sibTransId="{5E22086C-31FE-4C4E-8A53-D4CECBCF7BDA}"/>
    <dgm:cxn modelId="{18E2023B-7936-480C-831B-F6683D34C244}" type="presOf" srcId="{405A8B0B-4A11-4364-B57B-30E302A01849}" destId="{746F043B-2291-4A03-B8DC-71E49629EDA2}" srcOrd="0" destOrd="0" presId="urn:microsoft.com/office/officeart/2005/8/layout/hierarchy1"/>
    <dgm:cxn modelId="{710DF126-E2F4-4EC5-819D-7771072F09C3}" srcId="{7597C96A-9015-400D-9031-A6A63E538442}" destId="{FE23F4AF-8F3C-4319-AA2B-F3A1DD764ECD}" srcOrd="0" destOrd="0" parTransId="{40DDCB52-9805-4C8F-BB63-9979A4ED578A}" sibTransId="{063E7D3E-8723-42BD-957E-EEF72E8C64E6}"/>
    <dgm:cxn modelId="{DA8E40FB-1B78-4240-86D3-2AD75314B665}" type="presOf" srcId="{7597C96A-9015-400D-9031-A6A63E538442}" destId="{4BC3F1DE-1B00-4219-A199-B351304BA11D}" srcOrd="0" destOrd="0" presId="urn:microsoft.com/office/officeart/2005/8/layout/hierarchy1"/>
    <dgm:cxn modelId="{236BAC39-31C6-4B48-B9B4-B2FEC2603C51}" type="presOf" srcId="{60988732-5087-4B1C-8EB5-93420D0AE81B}" destId="{8CE9BFEB-BEE6-4988-B115-DF214EA79685}" srcOrd="0" destOrd="0" presId="urn:microsoft.com/office/officeart/2005/8/layout/hierarchy1"/>
    <dgm:cxn modelId="{5F1E5E53-E68B-423F-AC6E-CCDD9611E731}" type="presOf" srcId="{A894DFCB-7B11-4D15-9510-9168F4CB1249}" destId="{EFD68225-7AD1-4C77-BE54-A3B2996FE5CF}" srcOrd="0" destOrd="0" presId="urn:microsoft.com/office/officeart/2005/8/layout/hierarchy1"/>
    <dgm:cxn modelId="{E6E7DF28-99B2-4C7A-890B-FE8106E965FC}" type="presOf" srcId="{F94994CB-1149-482E-BE53-15CB4A5D4076}" destId="{390AB3B0-CEE5-43FA-80C8-0CD9F19BE6D2}" srcOrd="0" destOrd="0" presId="urn:microsoft.com/office/officeart/2005/8/layout/hierarchy1"/>
    <dgm:cxn modelId="{3F7AAF7A-C68A-4639-9277-3E5B286122CA}" type="presOf" srcId="{40DDCB52-9805-4C8F-BB63-9979A4ED578A}" destId="{C4F02F90-8D9F-4660-A55D-D306CCDCF4B9}" srcOrd="0" destOrd="0" presId="urn:microsoft.com/office/officeart/2005/8/layout/hierarchy1"/>
    <dgm:cxn modelId="{956F5BBF-24BE-4EDE-BBF3-E30522B51C29}" type="presParOf" srcId="{746F043B-2291-4A03-B8DC-71E49629EDA2}" destId="{0CC4C62F-5769-436C-B705-5FD8A5157C11}" srcOrd="0" destOrd="0" presId="urn:microsoft.com/office/officeart/2005/8/layout/hierarchy1"/>
    <dgm:cxn modelId="{926237CF-DEEB-4A5E-8BB2-5E1D6ACE4EB4}" type="presParOf" srcId="{0CC4C62F-5769-436C-B705-5FD8A5157C11}" destId="{93B3306C-C91A-4FFD-A1ED-22F8746D1C12}" srcOrd="0" destOrd="0" presId="urn:microsoft.com/office/officeart/2005/8/layout/hierarchy1"/>
    <dgm:cxn modelId="{769DEED6-44EA-4556-B8EB-BC94FA23FBA3}" type="presParOf" srcId="{93B3306C-C91A-4FFD-A1ED-22F8746D1C12}" destId="{88845F24-2931-4FFE-94B4-2D75EA9C5D72}" srcOrd="0" destOrd="0" presId="urn:microsoft.com/office/officeart/2005/8/layout/hierarchy1"/>
    <dgm:cxn modelId="{29808191-0294-435C-B644-A9C37FFF691B}" type="presParOf" srcId="{93B3306C-C91A-4FFD-A1ED-22F8746D1C12}" destId="{93BD2C04-3DD3-406F-8E7C-C8F7743507A7}" srcOrd="1" destOrd="0" presId="urn:microsoft.com/office/officeart/2005/8/layout/hierarchy1"/>
    <dgm:cxn modelId="{75D0AE5D-C7C3-4AF8-BC66-0E66FA741490}" type="presParOf" srcId="{0CC4C62F-5769-436C-B705-5FD8A5157C11}" destId="{82065496-9EE5-487C-BBDB-41B605C91B36}" srcOrd="1" destOrd="0" presId="urn:microsoft.com/office/officeart/2005/8/layout/hierarchy1"/>
    <dgm:cxn modelId="{B4EDAE76-74EF-4927-A5F3-B4D8515C0B6A}" type="presParOf" srcId="{82065496-9EE5-487C-BBDB-41B605C91B36}" destId="{EFD68225-7AD1-4C77-BE54-A3B2996FE5CF}" srcOrd="0" destOrd="0" presId="urn:microsoft.com/office/officeart/2005/8/layout/hierarchy1"/>
    <dgm:cxn modelId="{B1C4CA24-39F0-49C2-91FC-08FBAA7A9891}" type="presParOf" srcId="{82065496-9EE5-487C-BBDB-41B605C91B36}" destId="{0F5658E2-1694-4AB2-AB55-0DCCD90C868E}" srcOrd="1" destOrd="0" presId="urn:microsoft.com/office/officeart/2005/8/layout/hierarchy1"/>
    <dgm:cxn modelId="{4D60E0E4-A708-41FA-96E7-B0FC3EC2FF3E}" type="presParOf" srcId="{0F5658E2-1694-4AB2-AB55-0DCCD90C868E}" destId="{A0189F0F-F58A-4774-9EC8-8AB74BC3146E}" srcOrd="0" destOrd="0" presId="urn:microsoft.com/office/officeart/2005/8/layout/hierarchy1"/>
    <dgm:cxn modelId="{20FB3BF8-3DD6-4DC7-9546-81864127867D}" type="presParOf" srcId="{A0189F0F-F58A-4774-9EC8-8AB74BC3146E}" destId="{DFEFD754-6422-41FB-A910-16EB3A6359DC}" srcOrd="0" destOrd="0" presId="urn:microsoft.com/office/officeart/2005/8/layout/hierarchy1"/>
    <dgm:cxn modelId="{596EE386-0E69-4DD2-BEAD-038D1C798F82}" type="presParOf" srcId="{A0189F0F-F58A-4774-9EC8-8AB74BC3146E}" destId="{347F6EA9-52C8-4420-BDD9-DA5A513A6E19}" srcOrd="1" destOrd="0" presId="urn:microsoft.com/office/officeart/2005/8/layout/hierarchy1"/>
    <dgm:cxn modelId="{FA9C208D-7DB0-47DA-ACAE-118F9AA2D202}" type="presParOf" srcId="{0F5658E2-1694-4AB2-AB55-0DCCD90C868E}" destId="{C02FE0F2-1011-40CF-8084-9A1DC52B3D98}" srcOrd="1" destOrd="0" presId="urn:microsoft.com/office/officeart/2005/8/layout/hierarchy1"/>
    <dgm:cxn modelId="{1CF4C2AF-B7AF-4A24-9D7C-5E6AD1C999A1}" type="presParOf" srcId="{C02FE0F2-1011-40CF-8084-9A1DC52B3D98}" destId="{E55398D4-67A1-4E01-9DFE-18F510C18E51}" srcOrd="0" destOrd="0" presId="urn:microsoft.com/office/officeart/2005/8/layout/hierarchy1"/>
    <dgm:cxn modelId="{5260B18A-946A-4AB6-A792-BA55C023941A}" type="presParOf" srcId="{C02FE0F2-1011-40CF-8084-9A1DC52B3D98}" destId="{D9E7BAA2-BE3D-4C04-9134-A384943337B5}" srcOrd="1" destOrd="0" presId="urn:microsoft.com/office/officeart/2005/8/layout/hierarchy1"/>
    <dgm:cxn modelId="{F1CEDE09-CE6C-4833-BE34-1BC7697E933D}" type="presParOf" srcId="{D9E7BAA2-BE3D-4C04-9134-A384943337B5}" destId="{9E2F84FE-C750-466A-B966-E4F714A55533}" srcOrd="0" destOrd="0" presId="urn:microsoft.com/office/officeart/2005/8/layout/hierarchy1"/>
    <dgm:cxn modelId="{FE0627F3-6B28-4E45-B9E8-950B5C6FF9C7}" type="presParOf" srcId="{9E2F84FE-C750-466A-B966-E4F714A55533}" destId="{D1E6DCE0-21B0-4261-B627-441EAA4E1C83}" srcOrd="0" destOrd="0" presId="urn:microsoft.com/office/officeart/2005/8/layout/hierarchy1"/>
    <dgm:cxn modelId="{7AD45573-CBEF-4F4D-BA53-B6FF14FFA23D}" type="presParOf" srcId="{9E2F84FE-C750-466A-B966-E4F714A55533}" destId="{390AB3B0-CEE5-43FA-80C8-0CD9F19BE6D2}" srcOrd="1" destOrd="0" presId="urn:microsoft.com/office/officeart/2005/8/layout/hierarchy1"/>
    <dgm:cxn modelId="{FC75B05F-6C2D-425E-BE67-BB4C4C64A705}" type="presParOf" srcId="{D9E7BAA2-BE3D-4C04-9134-A384943337B5}" destId="{062919B2-294F-4E82-8942-F34799B627B1}" srcOrd="1" destOrd="0" presId="urn:microsoft.com/office/officeart/2005/8/layout/hierarchy1"/>
    <dgm:cxn modelId="{28199F6E-9D24-4BEA-BFB2-1AB078D1818B}" type="presParOf" srcId="{82065496-9EE5-487C-BBDB-41B605C91B36}" destId="{8CE9BFEB-BEE6-4988-B115-DF214EA79685}" srcOrd="2" destOrd="0" presId="urn:microsoft.com/office/officeart/2005/8/layout/hierarchy1"/>
    <dgm:cxn modelId="{8107185D-130E-4946-A371-16BE3DA02293}" type="presParOf" srcId="{82065496-9EE5-487C-BBDB-41B605C91B36}" destId="{D1997BC7-F42E-411F-8E29-969052AAF764}" srcOrd="3" destOrd="0" presId="urn:microsoft.com/office/officeart/2005/8/layout/hierarchy1"/>
    <dgm:cxn modelId="{4B2769D9-0D7E-4F51-9C71-2DDE0B0D18F3}" type="presParOf" srcId="{D1997BC7-F42E-411F-8E29-969052AAF764}" destId="{6360DE11-55D9-4A6C-AF7F-70A32D63CD51}" srcOrd="0" destOrd="0" presId="urn:microsoft.com/office/officeart/2005/8/layout/hierarchy1"/>
    <dgm:cxn modelId="{1417DD9B-2E36-4BF1-B8D7-0ACCE5D61E92}" type="presParOf" srcId="{6360DE11-55D9-4A6C-AF7F-70A32D63CD51}" destId="{C764F4FF-6D41-4792-8525-4A8D4DC6184F}" srcOrd="0" destOrd="0" presId="urn:microsoft.com/office/officeart/2005/8/layout/hierarchy1"/>
    <dgm:cxn modelId="{EF734042-562B-45BF-9080-CA692EBC5E33}" type="presParOf" srcId="{6360DE11-55D9-4A6C-AF7F-70A32D63CD51}" destId="{4BC3F1DE-1B00-4219-A199-B351304BA11D}" srcOrd="1" destOrd="0" presId="urn:microsoft.com/office/officeart/2005/8/layout/hierarchy1"/>
    <dgm:cxn modelId="{51C3D5F9-54D9-49F6-B6E6-97B3347EB57A}" type="presParOf" srcId="{D1997BC7-F42E-411F-8E29-969052AAF764}" destId="{07D1F612-15A9-4FD2-B121-7A217E223329}" srcOrd="1" destOrd="0" presId="urn:microsoft.com/office/officeart/2005/8/layout/hierarchy1"/>
    <dgm:cxn modelId="{E89E840F-32AD-451C-855F-1B5CC8370100}" type="presParOf" srcId="{07D1F612-15A9-4FD2-B121-7A217E223329}" destId="{C4F02F90-8D9F-4660-A55D-D306CCDCF4B9}" srcOrd="0" destOrd="0" presId="urn:microsoft.com/office/officeart/2005/8/layout/hierarchy1"/>
    <dgm:cxn modelId="{1A645CA7-A338-42B2-9576-3F230EFFF324}" type="presParOf" srcId="{07D1F612-15A9-4FD2-B121-7A217E223329}" destId="{1A8991A0-84FB-4895-9026-67F840385B0A}" srcOrd="1" destOrd="0" presId="urn:microsoft.com/office/officeart/2005/8/layout/hierarchy1"/>
    <dgm:cxn modelId="{EDB3747B-060B-44DA-AA34-BE2525050336}" type="presParOf" srcId="{1A8991A0-84FB-4895-9026-67F840385B0A}" destId="{54B9B963-D691-4790-ACE5-13CD2C1BEE15}" srcOrd="0" destOrd="0" presId="urn:microsoft.com/office/officeart/2005/8/layout/hierarchy1"/>
    <dgm:cxn modelId="{1D2FFEEF-B80E-4014-9371-40B9840C7426}" type="presParOf" srcId="{54B9B963-D691-4790-ACE5-13CD2C1BEE15}" destId="{F8AD0875-C76A-4F73-9D1C-0C81934C310D}" srcOrd="0" destOrd="0" presId="urn:microsoft.com/office/officeart/2005/8/layout/hierarchy1"/>
    <dgm:cxn modelId="{DC5B52A0-D8A0-40B4-8DC1-9BCDBAADD5D5}" type="presParOf" srcId="{54B9B963-D691-4790-ACE5-13CD2C1BEE15}" destId="{FB9E88A2-5B8F-493E-A955-7A5DF3520649}" srcOrd="1" destOrd="0" presId="urn:microsoft.com/office/officeart/2005/8/layout/hierarchy1"/>
    <dgm:cxn modelId="{DFECA0D5-C4DD-4AC9-9FCB-1BA4F49F36D2}" type="presParOf" srcId="{1A8991A0-84FB-4895-9026-67F840385B0A}" destId="{4C381251-4AAB-41CD-A5D7-0DC9432D7E6C}" srcOrd="1" destOrd="0" presId="urn:microsoft.com/office/officeart/2005/8/layout/hierarchy1"/>
    <dgm:cxn modelId="{9CA2A881-65D5-451D-BD36-CEF39C903921}" type="presParOf" srcId="{07D1F612-15A9-4FD2-B121-7A217E223329}" destId="{8922D974-177D-4F6F-B88B-AA0474BCDFB4}" srcOrd="2" destOrd="0" presId="urn:microsoft.com/office/officeart/2005/8/layout/hierarchy1"/>
    <dgm:cxn modelId="{E2082620-A716-48A8-93A1-F35DE10BA5F8}" type="presParOf" srcId="{07D1F612-15A9-4FD2-B121-7A217E223329}" destId="{8C224F4C-A4B5-45D1-ACE4-BA9F840ED425}" srcOrd="3" destOrd="0" presId="urn:microsoft.com/office/officeart/2005/8/layout/hierarchy1"/>
    <dgm:cxn modelId="{2EF85EB7-4AC2-44C2-9815-4B45297BB479}" type="presParOf" srcId="{8C224F4C-A4B5-45D1-ACE4-BA9F840ED425}" destId="{51867481-7A37-4528-8EAE-D6C3963A7B91}" srcOrd="0" destOrd="0" presId="urn:microsoft.com/office/officeart/2005/8/layout/hierarchy1"/>
    <dgm:cxn modelId="{3525A14E-A55B-452B-B637-0B324A8A7700}" type="presParOf" srcId="{51867481-7A37-4528-8EAE-D6C3963A7B91}" destId="{21D9D1F9-C1C6-4254-B355-17435806DF59}" srcOrd="0" destOrd="0" presId="urn:microsoft.com/office/officeart/2005/8/layout/hierarchy1"/>
    <dgm:cxn modelId="{7156212F-0F4F-4B88-B610-01008CB73E99}" type="presParOf" srcId="{51867481-7A37-4528-8EAE-D6C3963A7B91}" destId="{5331CF9B-5771-4249-B020-DABDCFA28A3D}" srcOrd="1" destOrd="0" presId="urn:microsoft.com/office/officeart/2005/8/layout/hierarchy1"/>
    <dgm:cxn modelId="{A7A10F4A-24FB-4DA2-80C0-3993C3099661}" type="presParOf" srcId="{8C224F4C-A4B5-45D1-ACE4-BA9F840ED425}" destId="{589CEB81-F1BC-4498-91E7-5FB98CBCF6AA}" srcOrd="1" destOrd="0" presId="urn:microsoft.com/office/officeart/2005/8/layout/hierarchy1"/>
    <dgm:cxn modelId="{F18D34F1-80FE-48FD-93BF-59B4911B59F6}" type="presParOf" srcId="{07D1F612-15A9-4FD2-B121-7A217E223329}" destId="{437DA863-3066-4628-A512-0CF5FF066E9C}" srcOrd="4" destOrd="0" presId="urn:microsoft.com/office/officeart/2005/8/layout/hierarchy1"/>
    <dgm:cxn modelId="{CFDCAE3D-B481-41A8-B538-96A53D4B4907}" type="presParOf" srcId="{07D1F612-15A9-4FD2-B121-7A217E223329}" destId="{79A21C25-4661-4E8B-8BF3-F269DEB71D33}" srcOrd="5" destOrd="0" presId="urn:microsoft.com/office/officeart/2005/8/layout/hierarchy1"/>
    <dgm:cxn modelId="{E7BF4B58-D7A5-49D9-A1BF-9093F703DE9D}" type="presParOf" srcId="{79A21C25-4661-4E8B-8BF3-F269DEB71D33}" destId="{92C7778F-EDE9-45DB-A0BA-DB4BF933E363}" srcOrd="0" destOrd="0" presId="urn:microsoft.com/office/officeart/2005/8/layout/hierarchy1"/>
    <dgm:cxn modelId="{4BA676E0-8513-493B-AFCD-386D4C1C1459}" type="presParOf" srcId="{92C7778F-EDE9-45DB-A0BA-DB4BF933E363}" destId="{47A01026-1608-4795-B515-90070192F65E}" srcOrd="0" destOrd="0" presId="urn:microsoft.com/office/officeart/2005/8/layout/hierarchy1"/>
    <dgm:cxn modelId="{F9191B83-319B-4833-8631-238E15EB5380}" type="presParOf" srcId="{92C7778F-EDE9-45DB-A0BA-DB4BF933E363}" destId="{996D6738-41EC-4115-B4BD-9918886AAE87}" srcOrd="1" destOrd="0" presId="urn:microsoft.com/office/officeart/2005/8/layout/hierarchy1"/>
    <dgm:cxn modelId="{6BC9B53F-3157-4C0D-9CEF-49B44CA60AA8}" type="presParOf" srcId="{79A21C25-4661-4E8B-8BF3-F269DEB71D33}" destId="{F295845E-2A1C-4366-8014-092F862D76B5}" srcOrd="1" destOrd="0" presId="urn:microsoft.com/office/officeart/2005/8/layout/hierarchy1"/>
    <dgm:cxn modelId="{0B374C26-B76A-4B90-A8F0-AA72DC052F81}" type="presParOf" srcId="{82065496-9EE5-487C-BBDB-41B605C91B36}" destId="{C9288378-22F3-4E5A-B509-DD983EB9FC11}" srcOrd="4" destOrd="0" presId="urn:microsoft.com/office/officeart/2005/8/layout/hierarchy1"/>
    <dgm:cxn modelId="{3BC13996-77A6-4F86-9315-93AC80652ADF}" type="presParOf" srcId="{82065496-9EE5-487C-BBDB-41B605C91B36}" destId="{CEADCC08-15EA-4F09-ACCE-982130139E5E}" srcOrd="5" destOrd="0" presId="urn:microsoft.com/office/officeart/2005/8/layout/hierarchy1"/>
    <dgm:cxn modelId="{C99FB474-5566-4BF1-A599-D89CB97B4112}" type="presParOf" srcId="{CEADCC08-15EA-4F09-ACCE-982130139E5E}" destId="{66D0A27A-681D-4A76-AF6F-F0BDAEE42C3E}" srcOrd="0" destOrd="0" presId="urn:microsoft.com/office/officeart/2005/8/layout/hierarchy1"/>
    <dgm:cxn modelId="{4A064423-EDF9-4D3D-9DA2-F5A77EE520BE}" type="presParOf" srcId="{66D0A27A-681D-4A76-AF6F-F0BDAEE42C3E}" destId="{9775CCC6-E405-4D82-B381-056ECC6F1D8C}" srcOrd="0" destOrd="0" presId="urn:microsoft.com/office/officeart/2005/8/layout/hierarchy1"/>
    <dgm:cxn modelId="{F4157B36-178D-4B85-8D10-3BB353D42A1B}" type="presParOf" srcId="{66D0A27A-681D-4A76-AF6F-F0BDAEE42C3E}" destId="{1B8C6F0A-7590-4E4E-BA99-F1950453DC4E}" srcOrd="1" destOrd="0" presId="urn:microsoft.com/office/officeart/2005/8/layout/hierarchy1"/>
    <dgm:cxn modelId="{CB47FFA4-EF4C-4882-8453-45FF6916B6F6}" type="presParOf" srcId="{CEADCC08-15EA-4F09-ACCE-982130139E5E}" destId="{FB876105-AEEB-46A9-89B9-61ED9690F658}" srcOrd="1" destOrd="0" presId="urn:microsoft.com/office/officeart/2005/8/layout/hierarchy1"/>
    <dgm:cxn modelId="{C102C898-48F0-434B-B8DF-B1B30760B95E}" type="presParOf" srcId="{FB876105-AEEB-46A9-89B9-61ED9690F658}" destId="{91334C8C-2628-4BDE-96B6-33ED669F15BD}" srcOrd="0" destOrd="0" presId="urn:microsoft.com/office/officeart/2005/8/layout/hierarchy1"/>
    <dgm:cxn modelId="{2298DF2F-13F6-476A-9699-752C1C2F6BB5}" type="presParOf" srcId="{FB876105-AEEB-46A9-89B9-61ED9690F658}" destId="{C2C6DF4F-DCDE-4361-976A-861AC333F236}" srcOrd="1" destOrd="0" presId="urn:microsoft.com/office/officeart/2005/8/layout/hierarchy1"/>
    <dgm:cxn modelId="{86DF689B-82A1-4247-87DF-FC69DDB68693}" type="presParOf" srcId="{C2C6DF4F-DCDE-4361-976A-861AC333F236}" destId="{DB860D9C-990D-4E24-802D-33E5BFFCE545}" srcOrd="0" destOrd="0" presId="urn:microsoft.com/office/officeart/2005/8/layout/hierarchy1"/>
    <dgm:cxn modelId="{1505D489-F5CF-425F-8D62-A73ACD982BC0}" type="presParOf" srcId="{DB860D9C-990D-4E24-802D-33E5BFFCE545}" destId="{9B460924-3851-4220-B75B-F09C5D91D1B0}" srcOrd="0" destOrd="0" presId="urn:microsoft.com/office/officeart/2005/8/layout/hierarchy1"/>
    <dgm:cxn modelId="{3F1BB2B8-92CE-40AB-B9B3-73C8085CE45B}" type="presParOf" srcId="{DB860D9C-990D-4E24-802D-33E5BFFCE545}" destId="{45FD1DF7-FED5-426A-BD91-5366EBF2B030}" srcOrd="1" destOrd="0" presId="urn:microsoft.com/office/officeart/2005/8/layout/hierarchy1"/>
    <dgm:cxn modelId="{5D880129-79BB-4B3D-958E-78638006C929}" type="presParOf" srcId="{C2C6DF4F-DCDE-4361-976A-861AC333F236}" destId="{00868F2E-DDDD-46F2-9438-9EB63891B9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Velike razlike bile su vidljive i u razvoju društva između dva bloka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Države Istočnoga bloka –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jednostranački sustav</a:t>
          </a:r>
          <a:endParaRPr lang="en-US" sz="40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0EF82FB-F802-48EA-A38C-F87521B2DECC}">
      <dgm:prSet/>
      <dgm:spPr/>
      <dgm:t>
        <a:bodyPr/>
        <a:lstStyle/>
        <a:p>
          <a:r>
            <a:rPr lang="hr-HR" b="0" i="0" dirty="0"/>
            <a:t>Države Zapadnoga bloka – </a:t>
          </a:r>
          <a:r>
            <a:rPr lang="hr-HR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višestranačka demokracija</a:t>
          </a:r>
          <a:endParaRPr lang="en-US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0B8996-A603-4A2E-A217-5BEC2649258A}" type="parTrans" cxnId="{C26AC8F1-73D2-4DC2-8D80-D1DB3D82AED2}">
      <dgm:prSet/>
      <dgm:spPr/>
      <dgm:t>
        <a:bodyPr/>
        <a:lstStyle/>
        <a:p>
          <a:endParaRPr lang="hr-HR"/>
        </a:p>
      </dgm:t>
    </dgm:pt>
    <dgm:pt modelId="{1AFD8F60-EB24-4378-8F2E-DEBE3F1795B5}" type="sibTrans" cxnId="{C26AC8F1-73D2-4DC2-8D80-D1DB3D82AED2}">
      <dgm:prSet/>
      <dgm:spPr/>
      <dgm:t>
        <a:bodyPr/>
        <a:lstStyle/>
        <a:p>
          <a:endParaRPr lang="hr-HR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CBCE39B3-55B2-4655-A1A5-E0E410EB48B9}" type="pres">
      <dgm:prSet presAssocID="{E0EF82FB-F802-48EA-A38C-F87521B2DECC}" presName="thickLine" presStyleLbl="alignNode1" presStyleIdx="1" presStyleCnt="3"/>
      <dgm:spPr/>
    </dgm:pt>
    <dgm:pt modelId="{6650AF9C-A2F8-485D-B89D-62CC2A525ED4}" type="pres">
      <dgm:prSet presAssocID="{E0EF82FB-F802-48EA-A38C-F87521B2DECC}" presName="horz1" presStyleCnt="0"/>
      <dgm:spPr/>
    </dgm:pt>
    <dgm:pt modelId="{EFD2A9AA-5274-4389-A5AE-F03842E421E5}" type="pres">
      <dgm:prSet presAssocID="{E0EF82FB-F802-48EA-A38C-F87521B2DECC}" presName="tx1" presStyleLbl="revTx" presStyleIdx="1" presStyleCnt="3"/>
      <dgm:spPr/>
      <dgm:t>
        <a:bodyPr/>
        <a:lstStyle/>
        <a:p>
          <a:endParaRPr lang="hr-HR"/>
        </a:p>
      </dgm:t>
    </dgm:pt>
    <dgm:pt modelId="{32FD2DAF-3D6C-4271-9831-FD8ECAE20BA2}" type="pres">
      <dgm:prSet presAssocID="{E0EF82FB-F802-48EA-A38C-F87521B2DECC}" presName="vert1" presStyleCnt="0"/>
      <dgm:spPr/>
    </dgm:pt>
    <dgm:pt modelId="{7317DC83-5D0F-4AF5-8294-174F8E848FB5}" type="pres">
      <dgm:prSet presAssocID="{9A0AE212-2A37-4486-BB83-A74A8E6004B8}" presName="thickLine" presStyleLbl="alignNode1" presStyleIdx="2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2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2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D81E5239-71E5-4CEC-AD68-DCF952187C57}" type="presOf" srcId="{E0EF82FB-F802-48EA-A38C-F87521B2DECC}" destId="{EFD2A9AA-5274-4389-A5AE-F03842E421E5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26AC8F1-73D2-4DC2-8D80-D1DB3D82AED2}" srcId="{D6016AB9-CFB1-4739-B1D9-D62E4B6DC579}" destId="{E0EF82FB-F802-48EA-A38C-F87521B2DECC}" srcOrd="1" destOrd="0" parTransId="{270B8996-A603-4A2E-A217-5BEC2649258A}" sibTransId="{1AFD8F60-EB24-4378-8F2E-DEBE3F1795B5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1527763F-0FFD-4F7C-99E9-EDFA38734CE6}" type="presParOf" srcId="{AD454359-546C-4651-9E47-CC31C4E8CAEA}" destId="{CBCE39B3-55B2-4655-A1A5-E0E410EB48B9}" srcOrd="2" destOrd="0" presId="urn:microsoft.com/office/officeart/2008/layout/LinedList"/>
    <dgm:cxn modelId="{413A5D69-23D0-4ECA-9184-98CBC88A13EC}" type="presParOf" srcId="{AD454359-546C-4651-9E47-CC31C4E8CAEA}" destId="{6650AF9C-A2F8-485D-B89D-62CC2A525ED4}" srcOrd="3" destOrd="0" presId="urn:microsoft.com/office/officeart/2008/layout/LinedList"/>
    <dgm:cxn modelId="{978CC5E2-3792-4E23-B520-E2CED35E24B2}" type="presParOf" srcId="{6650AF9C-A2F8-485D-B89D-62CC2A525ED4}" destId="{EFD2A9AA-5274-4389-A5AE-F03842E421E5}" srcOrd="0" destOrd="0" presId="urn:microsoft.com/office/officeart/2008/layout/LinedList"/>
    <dgm:cxn modelId="{790BFB79-B874-4104-8754-C4DA6023F56C}" type="presParOf" srcId="{6650AF9C-A2F8-485D-B89D-62CC2A525ED4}" destId="{32FD2DAF-3D6C-4271-9831-FD8ECAE20BA2}" srcOrd="1" destOrd="0" presId="urn:microsoft.com/office/officeart/2008/layout/LinedList"/>
    <dgm:cxn modelId="{4208CBBF-960C-4C11-8CC3-4A7ECF9EDB52}" type="presParOf" srcId="{AD454359-546C-4651-9E47-CC31C4E8CAEA}" destId="{7317DC83-5D0F-4AF5-8294-174F8E848FB5}" srcOrd="4" destOrd="0" presId="urn:microsoft.com/office/officeart/2008/layout/LinedList"/>
    <dgm:cxn modelId="{80B18937-EDA3-4DA6-B748-99504E8CB2F8}" type="presParOf" srcId="{AD454359-546C-4651-9E47-CC31C4E8CAEA}" destId="{7C4AEE0C-6A93-4057-AD30-E5E79F0491C2}" srcOrd="5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​​U SAD-u su se građanska prava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uskraćivala Afroamerikancima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Živjeli su u izdvojenim četvrtima, nisu imali jednake mogućnosti obrazovanja i zapošljavanja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U nekim su im državama uskraćivana i biračka prava​​, a posebno je teško stanje bilo na američkom jugu</a:t>
          </a:r>
          <a:endParaRPr lang="hr-HR" sz="4000" b="0" i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Martin Luther King bio je b</a:t>
          </a:r>
          <a:r>
            <a:rPr lang="sv-SE" sz="4000" b="0" i="0" dirty="0"/>
            <a:t>aptistički svećenik 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pl-PL" sz="4000" b="0" i="0" dirty="0"/>
            <a:t>1955. godine stao je u obranu Rose Parks </a:t>
          </a:r>
          <a:r>
            <a:rPr lang="pl-PL" sz="4000" b="0" i="0" dirty="0" smtClean="0"/>
            <a:t>– </a:t>
          </a:r>
          <a:r>
            <a:rPr lang="hr-HR" sz="4000" b="0" i="0" dirty="0" smtClean="0"/>
            <a:t>njegov </a:t>
          </a:r>
          <a:r>
            <a:rPr lang="hr-HR" sz="4000" b="0" i="0" dirty="0"/>
            <a:t>je govor u povodu tog događaja označio početak borbe za građanska prava Afroamerikanaca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476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02361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i="0" dirty="0"/>
            <a:t>Bio je česta meta rasističkih napada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 sz="2000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 sz="2000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1964. godine </a:t>
          </a:r>
          <a:r>
            <a:rPr lang="hr-HR" sz="4400" b="0" i="0" dirty="0"/>
            <a:t>dobio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Nobelovu nagradu za mir</a:t>
          </a:r>
          <a:r>
            <a:rPr lang="hr-HR" sz="4400" b="0" i="0" dirty="0"/>
            <a:t>; 1968. godine ubijen je u atentatu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 sz="2000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 sz="2000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476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102361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</a:rPr>
            <a:t>Muhammad Ali rođen je kao </a:t>
          </a:r>
          <a:r>
            <a:rPr lang="hr-HR" sz="4000" dirty="0" err="1">
              <a:solidFill>
                <a:schemeClr val="tx1"/>
              </a:solidFill>
            </a:rPr>
            <a:t>Cassius</a:t>
          </a:r>
          <a:r>
            <a:rPr lang="hr-HR" sz="4000" dirty="0">
              <a:solidFill>
                <a:schemeClr val="tx1"/>
              </a:solidFill>
            </a:rPr>
            <a:t> Clay</a:t>
          </a:r>
          <a:endParaRPr lang="en-US" sz="4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>
              <a:solidFill>
                <a:schemeClr val="tx1"/>
              </a:solidFill>
            </a:rPr>
            <a:t>Bio je višestruki svjetski boksački prvak; prihvatio je islam i promijenio ime u Muhammad Ali</a:t>
          </a: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Y="47660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61244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Odbio je regrutaciju u Vijetnamski rat zbog rasizma prema Afroamerikancima – osuđen na zatvorsku kaznu, a nakon izlaska ponovno postao prvak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dirty="0"/>
            <a:t>Umro je 2016. godine</a:t>
          </a:r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 custScaleX="100098" custScaleY="28102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 custScaleY="61244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Ujedinjeni narodi </a:t>
          </a:r>
          <a:r>
            <a:rPr lang="hr-HR" sz="4000" b="0" i="0" kern="1200" dirty="0"/>
            <a:t>bio je drugi naziv za Saveznike koji su se u Drugome svjetskom ratu borili protiv Trojnog pakta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331019" cy="2157663"/>
      </dsp:txXfrm>
    </dsp:sp>
    <dsp:sp modelId="{7317DC83-5D0F-4AF5-8294-174F8E848FB5}">
      <dsp:nvSpPr>
        <dsp:cNvPr id="0" name=""/>
        <dsp:cNvSpPr/>
      </dsp:nvSpPr>
      <dsp:spPr>
        <a:xfrm>
          <a:off x="0" y="215766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157663"/>
          <a:ext cx="11331019" cy="2157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Temeljni dokument UN-a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Povelja Ujedinjenih naroda </a:t>
          </a:r>
          <a:r>
            <a:rPr lang="hr-HR" sz="4000" b="0" i="0" kern="1200" dirty="0"/>
            <a:t>–</a:t>
          </a:r>
          <a:r>
            <a:rPr lang="hr-HR" sz="4000" b="1" i="0" kern="1200" dirty="0"/>
            <a:t> </a:t>
          </a:r>
          <a:r>
            <a:rPr lang="pl-PL" sz="4000" b="0" i="0" kern="1200" dirty="0"/>
            <a:t>stupila na snagu </a:t>
          </a:r>
          <a:r>
            <a:rPr lang="pl-PL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24. listopada 1945. godine 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57663"/>
        <a:ext cx="11331019" cy="21576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334C8C-2628-4BDE-96B6-33ED669F15BD}">
      <dsp:nvSpPr>
        <dsp:cNvPr id="0" name=""/>
        <dsp:cNvSpPr/>
      </dsp:nvSpPr>
      <dsp:spPr>
        <a:xfrm>
          <a:off x="10610583" y="3182378"/>
          <a:ext cx="91440" cy="5748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89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88378-22F3-4E5A-B509-DD983EB9FC11}">
      <dsp:nvSpPr>
        <dsp:cNvPr id="0" name=""/>
        <dsp:cNvSpPr/>
      </dsp:nvSpPr>
      <dsp:spPr>
        <a:xfrm>
          <a:off x="5824356" y="1352278"/>
          <a:ext cx="4831947" cy="574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772"/>
              </a:lnTo>
              <a:lnTo>
                <a:pt x="4831947" y="391772"/>
              </a:lnTo>
              <a:lnTo>
                <a:pt x="4831947" y="57489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DA863-3066-4628-A512-0CF5FF066E9C}">
      <dsp:nvSpPr>
        <dsp:cNvPr id="0" name=""/>
        <dsp:cNvSpPr/>
      </dsp:nvSpPr>
      <dsp:spPr>
        <a:xfrm>
          <a:off x="5824356" y="3182378"/>
          <a:ext cx="2415973" cy="574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772"/>
              </a:lnTo>
              <a:lnTo>
                <a:pt x="2415973" y="391772"/>
              </a:lnTo>
              <a:lnTo>
                <a:pt x="2415973" y="57489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2D974-177D-4F6F-B88B-AA0474BCDFB4}">
      <dsp:nvSpPr>
        <dsp:cNvPr id="0" name=""/>
        <dsp:cNvSpPr/>
      </dsp:nvSpPr>
      <dsp:spPr>
        <a:xfrm>
          <a:off x="5778636" y="3182378"/>
          <a:ext cx="91440" cy="5748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89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F02F90-8D9F-4660-A55D-D306CCDCF4B9}">
      <dsp:nvSpPr>
        <dsp:cNvPr id="0" name=""/>
        <dsp:cNvSpPr/>
      </dsp:nvSpPr>
      <dsp:spPr>
        <a:xfrm>
          <a:off x="3408382" y="3182378"/>
          <a:ext cx="2415973" cy="574891"/>
        </a:xfrm>
        <a:custGeom>
          <a:avLst/>
          <a:gdLst/>
          <a:ahLst/>
          <a:cxnLst/>
          <a:rect l="0" t="0" r="0" b="0"/>
          <a:pathLst>
            <a:path>
              <a:moveTo>
                <a:pt x="2415973" y="0"/>
              </a:moveTo>
              <a:lnTo>
                <a:pt x="2415973" y="391772"/>
              </a:lnTo>
              <a:lnTo>
                <a:pt x="0" y="391772"/>
              </a:lnTo>
              <a:lnTo>
                <a:pt x="0" y="57489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E9BFEB-BEE6-4988-B115-DF214EA79685}">
      <dsp:nvSpPr>
        <dsp:cNvPr id="0" name=""/>
        <dsp:cNvSpPr/>
      </dsp:nvSpPr>
      <dsp:spPr>
        <a:xfrm>
          <a:off x="5778636" y="1352278"/>
          <a:ext cx="91440" cy="5748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89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398D4-67A1-4E01-9DFE-18F510C18E51}">
      <dsp:nvSpPr>
        <dsp:cNvPr id="0" name=""/>
        <dsp:cNvSpPr/>
      </dsp:nvSpPr>
      <dsp:spPr>
        <a:xfrm>
          <a:off x="946689" y="3182378"/>
          <a:ext cx="91440" cy="5748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7489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68225-7AD1-4C77-BE54-A3B2996FE5CF}">
      <dsp:nvSpPr>
        <dsp:cNvPr id="0" name=""/>
        <dsp:cNvSpPr/>
      </dsp:nvSpPr>
      <dsp:spPr>
        <a:xfrm>
          <a:off x="992409" y="1352278"/>
          <a:ext cx="4831947" cy="574891"/>
        </a:xfrm>
        <a:custGeom>
          <a:avLst/>
          <a:gdLst/>
          <a:ahLst/>
          <a:cxnLst/>
          <a:rect l="0" t="0" r="0" b="0"/>
          <a:pathLst>
            <a:path>
              <a:moveTo>
                <a:pt x="4831947" y="0"/>
              </a:moveTo>
              <a:lnTo>
                <a:pt x="4831947" y="391772"/>
              </a:lnTo>
              <a:lnTo>
                <a:pt x="0" y="391772"/>
              </a:lnTo>
              <a:lnTo>
                <a:pt x="0" y="57489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45F24-2931-4FFE-94B4-2D75EA9C5D72}">
      <dsp:nvSpPr>
        <dsp:cNvPr id="0" name=""/>
        <dsp:cNvSpPr/>
      </dsp:nvSpPr>
      <dsp:spPr>
        <a:xfrm>
          <a:off x="4836003" y="97070"/>
          <a:ext cx="1976705" cy="12552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D2C04-3DD3-406F-8E7C-C8F7743507A7}">
      <dsp:nvSpPr>
        <dsp:cNvPr id="0" name=""/>
        <dsp:cNvSpPr/>
      </dsp:nvSpPr>
      <dsp:spPr>
        <a:xfrm>
          <a:off x="5055637" y="3057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Najvažnija tijela Ujedinjenih naroda</a:t>
          </a:r>
        </a:p>
      </dsp:txBody>
      <dsp:txXfrm>
        <a:off x="5055637" y="305722"/>
        <a:ext cx="1976705" cy="1255208"/>
      </dsp:txXfrm>
    </dsp:sp>
    <dsp:sp modelId="{DFEFD754-6422-41FB-A910-16EB3A6359DC}">
      <dsp:nvSpPr>
        <dsp:cNvPr id="0" name=""/>
        <dsp:cNvSpPr/>
      </dsp:nvSpPr>
      <dsp:spPr>
        <a:xfrm>
          <a:off x="4056" y="1927170"/>
          <a:ext cx="1976705" cy="125520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F6EA9-52C8-4420-BDD9-DA5A513A6E19}">
      <dsp:nvSpPr>
        <dsp:cNvPr id="0" name=""/>
        <dsp:cNvSpPr/>
      </dsp:nvSpPr>
      <dsp:spPr>
        <a:xfrm>
          <a:off x="223690" y="21358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Opća skupština</a:t>
          </a:r>
        </a:p>
      </dsp:txBody>
      <dsp:txXfrm>
        <a:off x="223690" y="2135822"/>
        <a:ext cx="1976705" cy="1255208"/>
      </dsp:txXfrm>
    </dsp:sp>
    <dsp:sp modelId="{D1E6DCE0-21B0-4261-B627-441EAA4E1C83}">
      <dsp:nvSpPr>
        <dsp:cNvPr id="0" name=""/>
        <dsp:cNvSpPr/>
      </dsp:nvSpPr>
      <dsp:spPr>
        <a:xfrm>
          <a:off x="4056" y="3757270"/>
          <a:ext cx="1976705" cy="1255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AB3B0-CEE5-43FA-80C8-0CD9F19BE6D2}">
      <dsp:nvSpPr>
        <dsp:cNvPr id="0" name=""/>
        <dsp:cNvSpPr/>
      </dsp:nvSpPr>
      <dsp:spPr>
        <a:xfrm>
          <a:off x="223690" y="39659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/>
            <a:t>predstavnici svih država članica, sastaje se jedanput u godini</a:t>
          </a:r>
        </a:p>
      </dsp:txBody>
      <dsp:txXfrm>
        <a:off x="223690" y="3965922"/>
        <a:ext cx="1976705" cy="1255208"/>
      </dsp:txXfrm>
    </dsp:sp>
    <dsp:sp modelId="{C764F4FF-6D41-4792-8525-4A8D4DC6184F}">
      <dsp:nvSpPr>
        <dsp:cNvPr id="0" name=""/>
        <dsp:cNvSpPr/>
      </dsp:nvSpPr>
      <dsp:spPr>
        <a:xfrm>
          <a:off x="4836003" y="1927170"/>
          <a:ext cx="1976705" cy="125520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C3F1DE-1B00-4219-A199-B351304BA11D}">
      <dsp:nvSpPr>
        <dsp:cNvPr id="0" name=""/>
        <dsp:cNvSpPr/>
      </dsp:nvSpPr>
      <dsp:spPr>
        <a:xfrm>
          <a:off x="5055637" y="21358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Vijeće sigurnosti</a:t>
          </a:r>
        </a:p>
      </dsp:txBody>
      <dsp:txXfrm>
        <a:off x="5055637" y="2135822"/>
        <a:ext cx="1976705" cy="1255208"/>
      </dsp:txXfrm>
    </dsp:sp>
    <dsp:sp modelId="{F8AD0875-C76A-4F73-9D1C-0C81934C310D}">
      <dsp:nvSpPr>
        <dsp:cNvPr id="0" name=""/>
        <dsp:cNvSpPr/>
      </dsp:nvSpPr>
      <dsp:spPr>
        <a:xfrm>
          <a:off x="2420030" y="3757270"/>
          <a:ext cx="1976705" cy="1255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E88A2-5B8F-493E-A955-7A5DF3520649}">
      <dsp:nvSpPr>
        <dsp:cNvPr id="0" name=""/>
        <dsp:cNvSpPr/>
      </dsp:nvSpPr>
      <dsp:spPr>
        <a:xfrm>
          <a:off x="2639664" y="39659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500" b="0" i="0" kern="1200" dirty="0"/>
            <a:t>uže tijelo sastavljeno od </a:t>
          </a:r>
          <a:r>
            <a:rPr lang="hr-HR" sz="1500" b="1" i="0" kern="1200" dirty="0"/>
            <a:t>predstavnika 15 država</a:t>
          </a:r>
          <a:endParaRPr lang="hr-HR" sz="1500" kern="1200" dirty="0"/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b="0" i="0" kern="1200" dirty="0"/>
            <a:t>  </a:t>
          </a:r>
          <a:endParaRPr lang="hr-HR" sz="1500" kern="1200" dirty="0"/>
        </a:p>
      </dsp:txBody>
      <dsp:txXfrm>
        <a:off x="2639664" y="3965922"/>
        <a:ext cx="1976705" cy="1255208"/>
      </dsp:txXfrm>
    </dsp:sp>
    <dsp:sp modelId="{21D9D1F9-C1C6-4254-B355-17435806DF59}">
      <dsp:nvSpPr>
        <dsp:cNvPr id="0" name=""/>
        <dsp:cNvSpPr/>
      </dsp:nvSpPr>
      <dsp:spPr>
        <a:xfrm>
          <a:off x="4836003" y="3757270"/>
          <a:ext cx="1976705" cy="1255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1CF9B-5771-4249-B020-DABDCFA28A3D}">
      <dsp:nvSpPr>
        <dsp:cNvPr id="0" name=""/>
        <dsp:cNvSpPr/>
      </dsp:nvSpPr>
      <dsp:spPr>
        <a:xfrm>
          <a:off x="5055637" y="39659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b="0" i="0" kern="1200" dirty="0"/>
            <a:t>stalni članovi – </a:t>
          </a:r>
          <a:r>
            <a:rPr lang="hr-HR" sz="1400" b="1" i="0" kern="1200" dirty="0"/>
            <a:t>SAD, Rusija</a:t>
          </a:r>
          <a:r>
            <a:rPr lang="hr-HR" sz="1400" b="0" i="0" kern="1200" dirty="0"/>
            <a:t> (prije: SSSR), </a:t>
          </a:r>
          <a:r>
            <a:rPr lang="hr-HR" sz="1400" b="1" i="0" kern="1200" dirty="0"/>
            <a:t>Ujedinjeno Kraljevstvo, Francuska i Kina – pravo veta</a:t>
          </a:r>
          <a:endParaRPr lang="hr-HR" sz="1400" kern="1200" dirty="0"/>
        </a:p>
      </dsp:txBody>
      <dsp:txXfrm>
        <a:off x="5055637" y="3965922"/>
        <a:ext cx="1976705" cy="1255208"/>
      </dsp:txXfrm>
    </dsp:sp>
    <dsp:sp modelId="{47A01026-1608-4795-B515-90070192F65E}">
      <dsp:nvSpPr>
        <dsp:cNvPr id="0" name=""/>
        <dsp:cNvSpPr/>
      </dsp:nvSpPr>
      <dsp:spPr>
        <a:xfrm>
          <a:off x="7251977" y="3757270"/>
          <a:ext cx="1976705" cy="1255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D6738-41EC-4115-B4BD-9918886AAE87}">
      <dsp:nvSpPr>
        <dsp:cNvPr id="0" name=""/>
        <dsp:cNvSpPr/>
      </dsp:nvSpPr>
      <dsp:spPr>
        <a:xfrm>
          <a:off x="7471611" y="39659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0" i="0" kern="1200" dirty="0"/>
            <a:t>preostalih deset članova bira se na dvije godine</a:t>
          </a:r>
          <a:endParaRPr lang="hr-HR" sz="1500" kern="1200" dirty="0"/>
        </a:p>
      </dsp:txBody>
      <dsp:txXfrm>
        <a:off x="7471611" y="3965922"/>
        <a:ext cx="1976705" cy="1255208"/>
      </dsp:txXfrm>
    </dsp:sp>
    <dsp:sp modelId="{9775CCC6-E405-4D82-B381-056ECC6F1D8C}">
      <dsp:nvSpPr>
        <dsp:cNvPr id="0" name=""/>
        <dsp:cNvSpPr/>
      </dsp:nvSpPr>
      <dsp:spPr>
        <a:xfrm>
          <a:off x="9667950" y="1927170"/>
          <a:ext cx="1976705" cy="125520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6F0A-7590-4E4E-BA99-F1950453DC4E}">
      <dsp:nvSpPr>
        <dsp:cNvPr id="0" name=""/>
        <dsp:cNvSpPr/>
      </dsp:nvSpPr>
      <dsp:spPr>
        <a:xfrm>
          <a:off x="9887584" y="21358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/>
            <a:t>Tajništvo</a:t>
          </a:r>
        </a:p>
      </dsp:txBody>
      <dsp:txXfrm>
        <a:off x="9887584" y="2135822"/>
        <a:ext cx="1976705" cy="1255208"/>
      </dsp:txXfrm>
    </dsp:sp>
    <dsp:sp modelId="{9B460924-3851-4220-B75B-F09C5D91D1B0}">
      <dsp:nvSpPr>
        <dsp:cNvPr id="0" name=""/>
        <dsp:cNvSpPr/>
      </dsp:nvSpPr>
      <dsp:spPr>
        <a:xfrm>
          <a:off x="9667950" y="3757270"/>
          <a:ext cx="1976705" cy="12552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FD1DF7-FED5-426A-BD91-5366EBF2B030}">
      <dsp:nvSpPr>
        <dsp:cNvPr id="0" name=""/>
        <dsp:cNvSpPr/>
      </dsp:nvSpPr>
      <dsp:spPr>
        <a:xfrm>
          <a:off x="9887584" y="3965922"/>
          <a:ext cx="1976705" cy="1255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0" i="0" kern="1200" dirty="0"/>
            <a:t>tijelo UN-a zaduženo za vođenje njegovih poslova </a:t>
          </a:r>
          <a:r>
            <a:rPr lang="hr-HR" sz="1500" b="0" i="0" kern="1200" dirty="0" smtClean="0"/>
            <a:t>– na </a:t>
          </a:r>
          <a:r>
            <a:rPr lang="hr-HR" sz="1500" b="0" i="0" kern="1200" dirty="0"/>
            <a:t>čelu je </a:t>
          </a:r>
          <a:r>
            <a:rPr lang="hr-HR" sz="1500" b="1" i="0" kern="1200" dirty="0"/>
            <a:t>glavni tajnik</a:t>
          </a:r>
          <a:r>
            <a:rPr lang="hr-HR" sz="1500" b="0" i="0" kern="1200" dirty="0"/>
            <a:t> koji se bira na pet godina</a:t>
          </a:r>
          <a:endParaRPr lang="hr-HR" sz="1500" kern="1200" dirty="0"/>
        </a:p>
      </dsp:txBody>
      <dsp:txXfrm>
        <a:off x="9887584" y="3965922"/>
        <a:ext cx="1976705" cy="125520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Velike razlike bile su vidljive i u razvoju društva između dva bloka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CBCE39B3-55B2-4655-A1A5-E0E410EB48B9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2A9AA-5274-4389-A5AE-F03842E421E5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Države Zapadnoga bloka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višestranačka demokracija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Države Istočnoga bloka –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jednostranački sustav</a:t>
          </a:r>
          <a:endParaRPr lang="en-US" sz="40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76181"/>
        <a:ext cx="11331019" cy="143703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107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107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​​U SAD-u su se građanska prava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uskraćivala Afroamerikancima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107"/>
        <a:ext cx="11331019" cy="1437037"/>
      </dsp:txXfrm>
    </dsp:sp>
    <dsp:sp modelId="{7317DC83-5D0F-4AF5-8294-174F8E848FB5}">
      <dsp:nvSpPr>
        <dsp:cNvPr id="0" name=""/>
        <dsp:cNvSpPr/>
      </dsp:nvSpPr>
      <dsp:spPr>
        <a:xfrm>
          <a:off x="0" y="1439144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39144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Živjeli su u izdvojenim četvrtima, nisu imali jednake mogućnosti obrazovanja i zapošljavanja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39144"/>
        <a:ext cx="11331019" cy="1437037"/>
      </dsp:txXfrm>
    </dsp:sp>
    <dsp:sp modelId="{98F156EA-2CE7-4F60-899F-EF1013A0AFB5}">
      <dsp:nvSpPr>
        <dsp:cNvPr id="0" name=""/>
        <dsp:cNvSpPr/>
      </dsp:nvSpPr>
      <dsp:spPr>
        <a:xfrm>
          <a:off x="0" y="2876181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76181"/>
          <a:ext cx="11331019" cy="1437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 nekim su im državama uskraćivana i biračka prava​​, a posebno je teško stanje bilo na američkom jugu</a:t>
          </a:r>
          <a:endParaRPr lang="hr-HR" sz="4000" b="0" i="0" kern="1200" dirty="0">
            <a:solidFill>
              <a:schemeClr val="tx1"/>
            </a:solidFill>
            <a:effectLst/>
          </a:endParaRPr>
        </a:p>
      </dsp:txBody>
      <dsp:txXfrm>
        <a:off x="0" y="2876181"/>
        <a:ext cx="11331019" cy="143703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218"/>
          <a:ext cx="631745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218"/>
          <a:ext cx="6317455" cy="1683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Martin Luther King bio je b</a:t>
          </a:r>
          <a:r>
            <a:rPr lang="sv-SE" sz="4000" b="0" i="0" kern="1200" dirty="0"/>
            <a:t>aptistički svećenik 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218"/>
        <a:ext cx="6317455" cy="1683160"/>
      </dsp:txXfrm>
    </dsp:sp>
    <dsp:sp modelId="{7317DC83-5D0F-4AF5-8294-174F8E848FB5}">
      <dsp:nvSpPr>
        <dsp:cNvPr id="0" name=""/>
        <dsp:cNvSpPr/>
      </dsp:nvSpPr>
      <dsp:spPr>
        <a:xfrm>
          <a:off x="0" y="1685378"/>
          <a:ext cx="631745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85378"/>
          <a:ext cx="6311285" cy="361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000" b="0" i="0" kern="1200" dirty="0"/>
            <a:t>1955. godine stao je u obranu Rose Parks </a:t>
          </a:r>
          <a:r>
            <a:rPr lang="pl-PL" sz="4000" b="0" i="0" kern="1200" dirty="0" smtClean="0"/>
            <a:t>– </a:t>
          </a:r>
          <a:r>
            <a:rPr lang="hr-HR" sz="4000" b="0" i="0" kern="1200" dirty="0" smtClean="0"/>
            <a:t>njegov </a:t>
          </a:r>
          <a:r>
            <a:rPr lang="hr-HR" sz="4000" b="0" i="0" kern="1200" dirty="0"/>
            <a:t>je govor u povodu tog događaja označio početak borbe za građanska prava Afroamerikanaca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85378"/>
        <a:ext cx="6311285" cy="361498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04"/>
          <a:ext cx="593574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04"/>
          <a:ext cx="5935744" cy="1520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Bio je česta meta rasističkih napada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04"/>
        <a:ext cx="5935744" cy="1520813"/>
      </dsp:txXfrm>
    </dsp:sp>
    <dsp:sp modelId="{7317DC83-5D0F-4AF5-8294-174F8E848FB5}">
      <dsp:nvSpPr>
        <dsp:cNvPr id="0" name=""/>
        <dsp:cNvSpPr/>
      </dsp:nvSpPr>
      <dsp:spPr>
        <a:xfrm>
          <a:off x="0" y="1522817"/>
          <a:ext cx="593574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522817"/>
          <a:ext cx="5929947" cy="3266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1964. godine </a:t>
          </a:r>
          <a:r>
            <a:rPr lang="hr-HR" sz="4400" b="0" i="0" kern="1200" dirty="0"/>
            <a:t>dobio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Nobelovu nagradu za mir</a:t>
          </a:r>
          <a:r>
            <a:rPr lang="hr-HR" sz="4400" b="0" i="0" kern="1200" dirty="0"/>
            <a:t>; 1968. godine ubijen je u atentatu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22817"/>
        <a:ext cx="5929947" cy="326630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707"/>
          <a:ext cx="515646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707"/>
          <a:ext cx="5156463" cy="2096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</a:rPr>
            <a:t>Muhammad Ali rođen je kao </a:t>
          </a:r>
          <a:r>
            <a:rPr lang="hr-HR" sz="4000" kern="1200" dirty="0" err="1">
              <a:solidFill>
                <a:schemeClr val="tx1"/>
              </a:solidFill>
            </a:rPr>
            <a:t>Cassius</a:t>
          </a:r>
          <a:r>
            <a:rPr lang="hr-HR" sz="4000" kern="1200" dirty="0">
              <a:solidFill>
                <a:schemeClr val="tx1"/>
              </a:solidFill>
            </a:rPr>
            <a:t> Clay</a:t>
          </a:r>
          <a:endParaRPr lang="en-US" sz="4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07"/>
        <a:ext cx="5156463" cy="2096135"/>
      </dsp:txXfrm>
    </dsp:sp>
    <dsp:sp modelId="{7317DC83-5D0F-4AF5-8294-174F8E848FB5}">
      <dsp:nvSpPr>
        <dsp:cNvPr id="0" name=""/>
        <dsp:cNvSpPr/>
      </dsp:nvSpPr>
      <dsp:spPr>
        <a:xfrm>
          <a:off x="0" y="2096842"/>
          <a:ext cx="5156463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096842"/>
          <a:ext cx="5156463" cy="2693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>
              <a:solidFill>
                <a:schemeClr val="tx1"/>
              </a:solidFill>
            </a:rPr>
            <a:t>Bio je višestruki svjetski boksački prvak; prihvatio je islam i promijenio ime u Muhammad Ali</a:t>
          </a:r>
        </a:p>
      </dsp:txBody>
      <dsp:txXfrm>
        <a:off x="0" y="2096842"/>
        <a:ext cx="5156463" cy="2693573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488"/>
          <a:ext cx="644793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488"/>
          <a:ext cx="6441647" cy="414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Odbio je regrutaciju u Vijetnamski rat zbog rasizma prema Afroamerikancima – osuđen na zatvorsku kaznu, a nakon izlaska ponovno postao prvak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88"/>
        <a:ext cx="6441647" cy="4142265"/>
      </dsp:txXfrm>
    </dsp:sp>
    <dsp:sp modelId="{7317DC83-5D0F-4AF5-8294-174F8E848FB5}">
      <dsp:nvSpPr>
        <dsp:cNvPr id="0" name=""/>
        <dsp:cNvSpPr/>
      </dsp:nvSpPr>
      <dsp:spPr>
        <a:xfrm>
          <a:off x="0" y="4143753"/>
          <a:ext cx="644793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4143753"/>
          <a:ext cx="6447934" cy="902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Umro je 2016. godine</a:t>
          </a:r>
        </a:p>
      </dsp:txBody>
      <dsp:txXfrm>
        <a:off x="0" y="4143753"/>
        <a:ext cx="6447934" cy="902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5644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8085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7454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35783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79372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3vDWWy4CMh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0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Poslijeratni svijet. Društveni </a:t>
            </a:r>
            <a:r>
              <a:rPr lang="hr-HR" sz="4000" b="1" dirty="0" smtClean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/>
            </a:r>
            <a:br>
              <a:rPr lang="hr-HR" sz="4000" b="1" dirty="0" smtClean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</a:br>
            <a:r>
              <a:rPr lang="hr-HR" sz="4000" b="1" dirty="0" smtClean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pokreti </a:t>
            </a:r>
            <a:r>
              <a:rPr lang="hr-HR" sz="40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u drugoj polovici XX. stoljeća</a:t>
            </a:r>
            <a:endParaRPr lang="hr-HR" sz="40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Poslijeratni svijet. Društveni pokreti u drugoj polovici XX. stoljeća, Dekolonizacija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4624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305219A8-B6FC-42B9-B040-BA352D1C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083698"/>
            <a:ext cx="3173688" cy="4489745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4703976" y="1585179"/>
            <a:ext cx="5505253" cy="3940408"/>
          </a:xfrm>
          <a:custGeom>
            <a:avLst/>
            <a:gdLst>
              <a:gd name="connsiteX0" fmla="*/ -461560 w 5505253"/>
              <a:gd name="connsiteY0" fmla="*/ 1698001 h 3940408"/>
              <a:gd name="connsiteX1" fmla="*/ 131005 w 5505253"/>
              <a:gd name="connsiteY1" fmla="*/ 1369629 h 3940408"/>
              <a:gd name="connsiteX2" fmla="*/ 3059775 w 5505253"/>
              <a:gd name="connsiteY2" fmla="*/ 12304 h 3940408"/>
              <a:gd name="connsiteX3" fmla="*/ 5485493 w 5505253"/>
              <a:gd name="connsiteY3" fmla="*/ 2205857 h 3940408"/>
              <a:gd name="connsiteX4" fmla="*/ 2720265 w 5505253"/>
              <a:gd name="connsiteY4" fmla="*/ 3940271 h 3940408"/>
              <a:gd name="connsiteX5" fmla="*/ 7577 w 5505253"/>
              <a:gd name="connsiteY5" fmla="*/ 2116285 h 3940408"/>
              <a:gd name="connsiteX6" fmla="*/ -461560 w 5505253"/>
              <a:gd name="connsiteY6" fmla="*/ 1698001 h 394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5253" h="3940408" fill="none" extrusionOk="0">
                <a:moveTo>
                  <a:pt x="-461560" y="1698001"/>
                </a:moveTo>
                <a:cubicBezTo>
                  <a:pt x="-271788" y="1607565"/>
                  <a:pt x="-43424" y="1430248"/>
                  <a:pt x="131005" y="1369629"/>
                </a:cubicBezTo>
                <a:cubicBezTo>
                  <a:pt x="570008" y="524817"/>
                  <a:pt x="1753378" y="-320979"/>
                  <a:pt x="3059775" y="12304"/>
                </a:cubicBezTo>
                <a:cubicBezTo>
                  <a:pt x="4436101" y="-60879"/>
                  <a:pt x="5760920" y="1105574"/>
                  <a:pt x="5485493" y="2205857"/>
                </a:cubicBezTo>
                <a:cubicBezTo>
                  <a:pt x="5086155" y="3005210"/>
                  <a:pt x="4080722" y="4248690"/>
                  <a:pt x="2720265" y="3940271"/>
                </a:cubicBezTo>
                <a:cubicBezTo>
                  <a:pt x="1158102" y="3936232"/>
                  <a:pt x="150719" y="3068835"/>
                  <a:pt x="7577" y="2116285"/>
                </a:cubicBezTo>
                <a:cubicBezTo>
                  <a:pt x="-191414" y="1972055"/>
                  <a:pt x="-366653" y="1784201"/>
                  <a:pt x="-461560" y="1698001"/>
                </a:cubicBezTo>
                <a:close/>
              </a:path>
              <a:path w="5505253" h="3940408" stroke="0" extrusionOk="0">
                <a:moveTo>
                  <a:pt x="-461560" y="1698001"/>
                </a:moveTo>
                <a:cubicBezTo>
                  <a:pt x="-234358" y="1567612"/>
                  <a:pt x="-160559" y="1537411"/>
                  <a:pt x="131005" y="1369629"/>
                </a:cubicBezTo>
                <a:cubicBezTo>
                  <a:pt x="484130" y="422157"/>
                  <a:pt x="1641801" y="-202895"/>
                  <a:pt x="3059775" y="12304"/>
                </a:cubicBezTo>
                <a:cubicBezTo>
                  <a:pt x="4589868" y="181358"/>
                  <a:pt x="5653840" y="986914"/>
                  <a:pt x="5485493" y="2205857"/>
                </a:cubicBezTo>
                <a:cubicBezTo>
                  <a:pt x="4973271" y="3206407"/>
                  <a:pt x="4135133" y="4002732"/>
                  <a:pt x="2720265" y="3940271"/>
                </a:cubicBezTo>
                <a:cubicBezTo>
                  <a:pt x="1284849" y="4052599"/>
                  <a:pt x="-125911" y="3224993"/>
                  <a:pt x="7577" y="2116285"/>
                </a:cubicBezTo>
                <a:cubicBezTo>
                  <a:pt x="-93786" y="2003232"/>
                  <a:pt x="-299586" y="1840572"/>
                  <a:pt x="-461560" y="169800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8384"/>
                      <a:gd name="adj2" fmla="val -69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    P</a:t>
            </a: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članke UN-ove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Opće deklaracije </a:t>
            </a: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pravima čovjeka u dijelu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povijesni koncept – rad s povijesnim izvorima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146), a zatim odgovori na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pitanja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ispod teksta.</a:t>
            </a:r>
            <a:endParaRPr lang="hr-HR" sz="4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279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305219A8-B6FC-42B9-B040-BA352D1C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410"/>
            <a:ext cx="1530288" cy="2164863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308330" y="1234911"/>
            <a:ext cx="4442780" cy="3799001"/>
          </a:xfrm>
          <a:custGeom>
            <a:avLst/>
            <a:gdLst>
              <a:gd name="connsiteX0" fmla="*/ 781263 w 4442780"/>
              <a:gd name="connsiteY0" fmla="*/ 3752577 h 3799001"/>
              <a:gd name="connsiteX1" fmla="*/ 661477 w 4442780"/>
              <a:gd name="connsiteY1" fmla="*/ 3251862 h 3799001"/>
              <a:gd name="connsiteX2" fmla="*/ 728586 w 4442780"/>
              <a:gd name="connsiteY2" fmla="*/ 492846 h 3799001"/>
              <a:gd name="connsiteX3" fmla="*/ 3440633 w 4442780"/>
              <a:gd name="connsiteY3" fmla="*/ 311687 h 3799001"/>
              <a:gd name="connsiteX4" fmla="*/ 4021182 w 4442780"/>
              <a:gd name="connsiteY4" fmla="*/ 3012874 h 3799001"/>
              <a:gd name="connsiteX5" fmla="*/ 1367516 w 4442780"/>
              <a:gd name="connsiteY5" fmla="*/ 3653067 h 3799001"/>
              <a:gd name="connsiteX6" fmla="*/ 781263 w 4442780"/>
              <a:gd name="connsiteY6" fmla="*/ 3752577 h 379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2780" h="3799001" fill="none" extrusionOk="0">
                <a:moveTo>
                  <a:pt x="781263" y="3752577"/>
                </a:moveTo>
                <a:cubicBezTo>
                  <a:pt x="722419" y="3603498"/>
                  <a:pt x="708569" y="3416748"/>
                  <a:pt x="661477" y="3251862"/>
                </a:cubicBezTo>
                <a:cubicBezTo>
                  <a:pt x="-157875" y="2597386"/>
                  <a:pt x="-216779" y="1144618"/>
                  <a:pt x="728586" y="492846"/>
                </a:cubicBezTo>
                <a:cubicBezTo>
                  <a:pt x="1377978" y="-226512"/>
                  <a:pt x="2704828" y="-180176"/>
                  <a:pt x="3440633" y="311687"/>
                </a:cubicBezTo>
                <a:cubicBezTo>
                  <a:pt x="4451285" y="864765"/>
                  <a:pt x="4721817" y="2411620"/>
                  <a:pt x="4021182" y="3012874"/>
                </a:cubicBezTo>
                <a:cubicBezTo>
                  <a:pt x="3172573" y="3741289"/>
                  <a:pt x="2425259" y="3799305"/>
                  <a:pt x="1367516" y="3653067"/>
                </a:cubicBezTo>
                <a:cubicBezTo>
                  <a:pt x="1237141" y="3690227"/>
                  <a:pt x="1029230" y="3737923"/>
                  <a:pt x="781263" y="3752577"/>
                </a:cubicBezTo>
                <a:close/>
              </a:path>
              <a:path w="4442780" h="3799001" stroke="0" extrusionOk="0">
                <a:moveTo>
                  <a:pt x="781263" y="3752577"/>
                </a:moveTo>
                <a:cubicBezTo>
                  <a:pt x="739224" y="3638935"/>
                  <a:pt x="707858" y="3484262"/>
                  <a:pt x="661477" y="3251862"/>
                </a:cubicBezTo>
                <a:cubicBezTo>
                  <a:pt x="-334032" y="2385894"/>
                  <a:pt x="-413319" y="1035141"/>
                  <a:pt x="728586" y="492846"/>
                </a:cubicBezTo>
                <a:cubicBezTo>
                  <a:pt x="1523653" y="108236"/>
                  <a:pt x="2591325" y="-188284"/>
                  <a:pt x="3440633" y="311687"/>
                </a:cubicBezTo>
                <a:cubicBezTo>
                  <a:pt x="4388931" y="906634"/>
                  <a:pt x="4770851" y="2174311"/>
                  <a:pt x="4021182" y="3012874"/>
                </a:cubicBezTo>
                <a:cubicBezTo>
                  <a:pt x="3409456" y="3867830"/>
                  <a:pt x="2287780" y="4003191"/>
                  <a:pt x="1367516" y="3653067"/>
                </a:cubicBezTo>
                <a:cubicBezTo>
                  <a:pt x="1198269" y="3709864"/>
                  <a:pt x="1069972" y="3680106"/>
                  <a:pt x="781263" y="375257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2415"/>
                      <a:gd name="adj2" fmla="val 4877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K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oristeći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Poslijeratno društvo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(U/str. 147), radom u paru razvrstajte pojmove u pripadajući stupac u usporednoj tablici (Zapad i Istok).</a:t>
            </a:r>
            <a:endParaRPr lang="hr-HR" sz="6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07901B12-EF3A-47DE-8B8C-54CC63532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2691875"/>
              </p:ext>
            </p:extLst>
          </p:nvPr>
        </p:nvGraphicFramePr>
        <p:xfrm>
          <a:off x="5059440" y="1321512"/>
          <a:ext cx="6893748" cy="344845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3446874">
                  <a:extLst>
                    <a:ext uri="{9D8B030D-6E8A-4147-A177-3AD203B41FA5}">
                      <a16:colId xmlns:a16="http://schemas.microsoft.com/office/drawing/2014/main" xmlns="" val="1771555423"/>
                    </a:ext>
                  </a:extLst>
                </a:gridCol>
                <a:gridCol w="3446874">
                  <a:extLst>
                    <a:ext uri="{9D8B030D-6E8A-4147-A177-3AD203B41FA5}">
                      <a16:colId xmlns:a16="http://schemas.microsoft.com/office/drawing/2014/main" xmlns="" val="2128897806"/>
                    </a:ext>
                  </a:extLst>
                </a:gridCol>
              </a:tblGrid>
              <a:tr h="660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</a:rPr>
                        <a:t>Države zapadnog bloka</a:t>
                      </a:r>
                      <a:endParaRPr lang="hr-H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>
                          <a:solidFill>
                            <a:schemeClr val="tx1"/>
                          </a:solidFill>
                          <a:effectLst/>
                        </a:rPr>
                        <a:t>Države istočnog bloka</a:t>
                      </a:r>
                      <a:endParaRPr lang="hr-HR" sz="2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2971332"/>
                  </a:ext>
                </a:extLst>
              </a:tr>
              <a:tr h="2787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r-H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0449716"/>
                  </a:ext>
                </a:extLst>
              </a:tr>
            </a:tbl>
          </a:graphicData>
        </a:graphic>
      </p:graphicFrame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1DD466DC-B79B-4B3E-AADD-40411D4C9008}"/>
              </a:ext>
            </a:extLst>
          </p:cNvPr>
          <p:cNvSpPr/>
          <p:nvPr/>
        </p:nvSpPr>
        <p:spPr>
          <a:xfrm>
            <a:off x="4666268" y="4854804"/>
            <a:ext cx="7406325" cy="1765273"/>
          </a:xfrm>
          <a:custGeom>
            <a:avLst/>
            <a:gdLst>
              <a:gd name="connsiteX0" fmla="*/ 0 w 7406325"/>
              <a:gd name="connsiteY0" fmla="*/ 0 h 1765273"/>
              <a:gd name="connsiteX1" fmla="*/ 421591 w 7406325"/>
              <a:gd name="connsiteY1" fmla="*/ 0 h 1765273"/>
              <a:gd name="connsiteX2" fmla="*/ 843182 w 7406325"/>
              <a:gd name="connsiteY2" fmla="*/ 0 h 1765273"/>
              <a:gd name="connsiteX3" fmla="*/ 1338836 w 7406325"/>
              <a:gd name="connsiteY3" fmla="*/ 0 h 1765273"/>
              <a:gd name="connsiteX4" fmla="*/ 1760426 w 7406325"/>
              <a:gd name="connsiteY4" fmla="*/ 0 h 1765273"/>
              <a:gd name="connsiteX5" fmla="*/ 2404207 w 7406325"/>
              <a:gd name="connsiteY5" fmla="*/ 0 h 1765273"/>
              <a:gd name="connsiteX6" fmla="*/ 3047988 w 7406325"/>
              <a:gd name="connsiteY6" fmla="*/ 0 h 1765273"/>
              <a:gd name="connsiteX7" fmla="*/ 3617705 w 7406325"/>
              <a:gd name="connsiteY7" fmla="*/ 0 h 1765273"/>
              <a:gd name="connsiteX8" fmla="*/ 4261485 w 7406325"/>
              <a:gd name="connsiteY8" fmla="*/ 0 h 1765273"/>
              <a:gd name="connsiteX9" fmla="*/ 4683076 w 7406325"/>
              <a:gd name="connsiteY9" fmla="*/ 0 h 1765273"/>
              <a:gd name="connsiteX10" fmla="*/ 5030604 w 7406325"/>
              <a:gd name="connsiteY10" fmla="*/ 0 h 1765273"/>
              <a:gd name="connsiteX11" fmla="*/ 5452195 w 7406325"/>
              <a:gd name="connsiteY11" fmla="*/ 0 h 1765273"/>
              <a:gd name="connsiteX12" fmla="*/ 6095975 w 7406325"/>
              <a:gd name="connsiteY12" fmla="*/ 0 h 1765273"/>
              <a:gd name="connsiteX13" fmla="*/ 6443503 w 7406325"/>
              <a:gd name="connsiteY13" fmla="*/ 0 h 1765273"/>
              <a:gd name="connsiteX14" fmla="*/ 6791030 w 7406325"/>
              <a:gd name="connsiteY14" fmla="*/ 0 h 1765273"/>
              <a:gd name="connsiteX15" fmla="*/ 7406325 w 7406325"/>
              <a:gd name="connsiteY15" fmla="*/ 0 h 1765273"/>
              <a:gd name="connsiteX16" fmla="*/ 7406325 w 7406325"/>
              <a:gd name="connsiteY16" fmla="*/ 505062 h 1765273"/>
              <a:gd name="connsiteX17" fmla="*/ 7406325 w 7406325"/>
              <a:gd name="connsiteY17" fmla="*/ 980703 h 1765273"/>
              <a:gd name="connsiteX18" fmla="*/ 7406325 w 7406325"/>
              <a:gd name="connsiteY18" fmla="*/ 1471055 h 1765273"/>
              <a:gd name="connsiteX19" fmla="*/ 7112107 w 7406325"/>
              <a:gd name="connsiteY19" fmla="*/ 1765273 h 1765273"/>
              <a:gd name="connsiteX20" fmla="*/ 6732795 w 7406325"/>
              <a:gd name="connsiteY20" fmla="*/ 1765273 h 1765273"/>
              <a:gd name="connsiteX21" fmla="*/ 5997877 w 7406325"/>
              <a:gd name="connsiteY21" fmla="*/ 1765273 h 1765273"/>
              <a:gd name="connsiteX22" fmla="*/ 5405201 w 7406325"/>
              <a:gd name="connsiteY22" fmla="*/ 1765273 h 1765273"/>
              <a:gd name="connsiteX23" fmla="*/ 4883647 w 7406325"/>
              <a:gd name="connsiteY23" fmla="*/ 1765273 h 1765273"/>
              <a:gd name="connsiteX24" fmla="*/ 4290971 w 7406325"/>
              <a:gd name="connsiteY24" fmla="*/ 1765273 h 1765273"/>
              <a:gd name="connsiteX25" fmla="*/ 3769417 w 7406325"/>
              <a:gd name="connsiteY25" fmla="*/ 1765273 h 1765273"/>
              <a:gd name="connsiteX26" fmla="*/ 3176741 w 7406325"/>
              <a:gd name="connsiteY26" fmla="*/ 1765273 h 1765273"/>
              <a:gd name="connsiteX27" fmla="*/ 2512944 w 7406325"/>
              <a:gd name="connsiteY27" fmla="*/ 1765273 h 1765273"/>
              <a:gd name="connsiteX28" fmla="*/ 1849148 w 7406325"/>
              <a:gd name="connsiteY28" fmla="*/ 1765273 h 1765273"/>
              <a:gd name="connsiteX29" fmla="*/ 1469835 w 7406325"/>
              <a:gd name="connsiteY29" fmla="*/ 1765273 h 1765273"/>
              <a:gd name="connsiteX30" fmla="*/ 1019402 w 7406325"/>
              <a:gd name="connsiteY30" fmla="*/ 1765273 h 1765273"/>
              <a:gd name="connsiteX31" fmla="*/ 0 w 7406325"/>
              <a:gd name="connsiteY31" fmla="*/ 1765273 h 1765273"/>
              <a:gd name="connsiteX32" fmla="*/ 0 w 7406325"/>
              <a:gd name="connsiteY32" fmla="*/ 1194501 h 1765273"/>
              <a:gd name="connsiteX33" fmla="*/ 0 w 7406325"/>
              <a:gd name="connsiteY33" fmla="*/ 606077 h 1765273"/>
              <a:gd name="connsiteX34" fmla="*/ 0 w 7406325"/>
              <a:gd name="connsiteY34" fmla="*/ 0 h 1765273"/>
              <a:gd name="connsiteX0" fmla="*/ 7112107 w 7406325"/>
              <a:gd name="connsiteY0" fmla="*/ 1765273 h 1765273"/>
              <a:gd name="connsiteX1" fmla="*/ 7170951 w 7406325"/>
              <a:gd name="connsiteY1" fmla="*/ 1529899 h 1765273"/>
              <a:gd name="connsiteX2" fmla="*/ 7406325 w 7406325"/>
              <a:gd name="connsiteY2" fmla="*/ 1471055 h 1765273"/>
              <a:gd name="connsiteX3" fmla="*/ 7112107 w 7406325"/>
              <a:gd name="connsiteY3" fmla="*/ 1765273 h 1765273"/>
              <a:gd name="connsiteX0" fmla="*/ 7112107 w 7406325"/>
              <a:gd name="connsiteY0" fmla="*/ 1765273 h 1765273"/>
              <a:gd name="connsiteX1" fmla="*/ 7170951 w 7406325"/>
              <a:gd name="connsiteY1" fmla="*/ 1529899 h 1765273"/>
              <a:gd name="connsiteX2" fmla="*/ 7406325 w 7406325"/>
              <a:gd name="connsiteY2" fmla="*/ 1471055 h 1765273"/>
              <a:gd name="connsiteX3" fmla="*/ 7112107 w 7406325"/>
              <a:gd name="connsiteY3" fmla="*/ 1765273 h 1765273"/>
              <a:gd name="connsiteX4" fmla="*/ 6519431 w 7406325"/>
              <a:gd name="connsiteY4" fmla="*/ 1765273 h 1765273"/>
              <a:gd name="connsiteX5" fmla="*/ 5997877 w 7406325"/>
              <a:gd name="connsiteY5" fmla="*/ 1765273 h 1765273"/>
              <a:gd name="connsiteX6" fmla="*/ 5476322 w 7406325"/>
              <a:gd name="connsiteY6" fmla="*/ 1765273 h 1765273"/>
              <a:gd name="connsiteX7" fmla="*/ 4954768 w 7406325"/>
              <a:gd name="connsiteY7" fmla="*/ 1765273 h 1765273"/>
              <a:gd name="connsiteX8" fmla="*/ 4219850 w 7406325"/>
              <a:gd name="connsiteY8" fmla="*/ 1765273 h 1765273"/>
              <a:gd name="connsiteX9" fmla="*/ 3627175 w 7406325"/>
              <a:gd name="connsiteY9" fmla="*/ 1765273 h 1765273"/>
              <a:gd name="connsiteX10" fmla="*/ 3034499 w 7406325"/>
              <a:gd name="connsiteY10" fmla="*/ 1765273 h 1765273"/>
              <a:gd name="connsiteX11" fmla="*/ 2584066 w 7406325"/>
              <a:gd name="connsiteY11" fmla="*/ 1765273 h 1765273"/>
              <a:gd name="connsiteX12" fmla="*/ 2062511 w 7406325"/>
              <a:gd name="connsiteY12" fmla="*/ 1765273 h 1765273"/>
              <a:gd name="connsiteX13" fmla="*/ 1398714 w 7406325"/>
              <a:gd name="connsiteY13" fmla="*/ 1765273 h 1765273"/>
              <a:gd name="connsiteX14" fmla="*/ 806039 w 7406325"/>
              <a:gd name="connsiteY14" fmla="*/ 1765273 h 1765273"/>
              <a:gd name="connsiteX15" fmla="*/ 0 w 7406325"/>
              <a:gd name="connsiteY15" fmla="*/ 1765273 h 1765273"/>
              <a:gd name="connsiteX16" fmla="*/ 0 w 7406325"/>
              <a:gd name="connsiteY16" fmla="*/ 1212154 h 1765273"/>
              <a:gd name="connsiteX17" fmla="*/ 0 w 7406325"/>
              <a:gd name="connsiteY17" fmla="*/ 606077 h 1765273"/>
              <a:gd name="connsiteX18" fmla="*/ 0 w 7406325"/>
              <a:gd name="connsiteY18" fmla="*/ 0 h 1765273"/>
              <a:gd name="connsiteX19" fmla="*/ 569717 w 7406325"/>
              <a:gd name="connsiteY19" fmla="*/ 0 h 1765273"/>
              <a:gd name="connsiteX20" fmla="*/ 1065371 w 7406325"/>
              <a:gd name="connsiteY20" fmla="*/ 0 h 1765273"/>
              <a:gd name="connsiteX21" fmla="*/ 1486962 w 7406325"/>
              <a:gd name="connsiteY21" fmla="*/ 0 h 1765273"/>
              <a:gd name="connsiteX22" fmla="*/ 1982616 w 7406325"/>
              <a:gd name="connsiteY22" fmla="*/ 0 h 1765273"/>
              <a:gd name="connsiteX23" fmla="*/ 2330144 w 7406325"/>
              <a:gd name="connsiteY23" fmla="*/ 0 h 1765273"/>
              <a:gd name="connsiteX24" fmla="*/ 2899861 w 7406325"/>
              <a:gd name="connsiteY24" fmla="*/ 0 h 1765273"/>
              <a:gd name="connsiteX25" fmla="*/ 3617705 w 7406325"/>
              <a:gd name="connsiteY25" fmla="*/ 0 h 1765273"/>
              <a:gd name="connsiteX26" fmla="*/ 4187422 w 7406325"/>
              <a:gd name="connsiteY26" fmla="*/ 0 h 1765273"/>
              <a:gd name="connsiteX27" fmla="*/ 4905266 w 7406325"/>
              <a:gd name="connsiteY27" fmla="*/ 0 h 1765273"/>
              <a:gd name="connsiteX28" fmla="*/ 5474983 w 7406325"/>
              <a:gd name="connsiteY28" fmla="*/ 0 h 1765273"/>
              <a:gd name="connsiteX29" fmla="*/ 5896574 w 7406325"/>
              <a:gd name="connsiteY29" fmla="*/ 0 h 1765273"/>
              <a:gd name="connsiteX30" fmla="*/ 6318165 w 7406325"/>
              <a:gd name="connsiteY30" fmla="*/ 0 h 1765273"/>
              <a:gd name="connsiteX31" fmla="*/ 6813819 w 7406325"/>
              <a:gd name="connsiteY31" fmla="*/ 0 h 1765273"/>
              <a:gd name="connsiteX32" fmla="*/ 7406325 w 7406325"/>
              <a:gd name="connsiteY32" fmla="*/ 0 h 1765273"/>
              <a:gd name="connsiteX33" fmla="*/ 7406325 w 7406325"/>
              <a:gd name="connsiteY33" fmla="*/ 490352 h 1765273"/>
              <a:gd name="connsiteX34" fmla="*/ 7406325 w 7406325"/>
              <a:gd name="connsiteY34" fmla="*/ 936572 h 1765273"/>
              <a:gd name="connsiteX35" fmla="*/ 7406325 w 7406325"/>
              <a:gd name="connsiteY35" fmla="*/ 1471055 h 176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406325" h="1765273" stroke="0" extrusionOk="0">
                <a:moveTo>
                  <a:pt x="0" y="0"/>
                </a:moveTo>
                <a:cubicBezTo>
                  <a:pt x="159743" y="-24308"/>
                  <a:pt x="292855" y="13003"/>
                  <a:pt x="421591" y="0"/>
                </a:cubicBezTo>
                <a:cubicBezTo>
                  <a:pt x="550327" y="-13003"/>
                  <a:pt x="665797" y="45401"/>
                  <a:pt x="843182" y="0"/>
                </a:cubicBezTo>
                <a:cubicBezTo>
                  <a:pt x="1020567" y="-45401"/>
                  <a:pt x="1184972" y="38147"/>
                  <a:pt x="1338836" y="0"/>
                </a:cubicBezTo>
                <a:cubicBezTo>
                  <a:pt x="1492700" y="-38147"/>
                  <a:pt x="1615454" y="1585"/>
                  <a:pt x="1760426" y="0"/>
                </a:cubicBezTo>
                <a:cubicBezTo>
                  <a:pt x="1905398" y="-1585"/>
                  <a:pt x="2128252" y="56261"/>
                  <a:pt x="2404207" y="0"/>
                </a:cubicBezTo>
                <a:cubicBezTo>
                  <a:pt x="2680162" y="-56261"/>
                  <a:pt x="2749714" y="16616"/>
                  <a:pt x="3047988" y="0"/>
                </a:cubicBezTo>
                <a:cubicBezTo>
                  <a:pt x="3346262" y="-16616"/>
                  <a:pt x="3354788" y="10904"/>
                  <a:pt x="3617705" y="0"/>
                </a:cubicBezTo>
                <a:cubicBezTo>
                  <a:pt x="3880622" y="-10904"/>
                  <a:pt x="4129519" y="67511"/>
                  <a:pt x="4261485" y="0"/>
                </a:cubicBezTo>
                <a:cubicBezTo>
                  <a:pt x="4393451" y="-67511"/>
                  <a:pt x="4589901" y="8821"/>
                  <a:pt x="4683076" y="0"/>
                </a:cubicBezTo>
                <a:cubicBezTo>
                  <a:pt x="4776251" y="-8821"/>
                  <a:pt x="4889915" y="11317"/>
                  <a:pt x="5030604" y="0"/>
                </a:cubicBezTo>
                <a:cubicBezTo>
                  <a:pt x="5171293" y="-11317"/>
                  <a:pt x="5248112" y="42782"/>
                  <a:pt x="5452195" y="0"/>
                </a:cubicBezTo>
                <a:cubicBezTo>
                  <a:pt x="5656278" y="-42782"/>
                  <a:pt x="5865537" y="19883"/>
                  <a:pt x="6095975" y="0"/>
                </a:cubicBezTo>
                <a:cubicBezTo>
                  <a:pt x="6326413" y="-19883"/>
                  <a:pt x="6288454" y="39221"/>
                  <a:pt x="6443503" y="0"/>
                </a:cubicBezTo>
                <a:cubicBezTo>
                  <a:pt x="6598552" y="-39221"/>
                  <a:pt x="6710438" y="11187"/>
                  <a:pt x="6791030" y="0"/>
                </a:cubicBezTo>
                <a:cubicBezTo>
                  <a:pt x="6871622" y="-11187"/>
                  <a:pt x="7273984" y="36556"/>
                  <a:pt x="7406325" y="0"/>
                </a:cubicBezTo>
                <a:cubicBezTo>
                  <a:pt x="7453263" y="147646"/>
                  <a:pt x="7351986" y="320230"/>
                  <a:pt x="7406325" y="505062"/>
                </a:cubicBezTo>
                <a:cubicBezTo>
                  <a:pt x="7460664" y="689894"/>
                  <a:pt x="7385913" y="806470"/>
                  <a:pt x="7406325" y="980703"/>
                </a:cubicBezTo>
                <a:cubicBezTo>
                  <a:pt x="7426737" y="1154936"/>
                  <a:pt x="7404101" y="1277919"/>
                  <a:pt x="7406325" y="1471055"/>
                </a:cubicBezTo>
                <a:cubicBezTo>
                  <a:pt x="7345895" y="1567834"/>
                  <a:pt x="7228996" y="1604080"/>
                  <a:pt x="7112107" y="1765273"/>
                </a:cubicBezTo>
                <a:cubicBezTo>
                  <a:pt x="6984520" y="1776573"/>
                  <a:pt x="6892789" y="1745483"/>
                  <a:pt x="6732795" y="1765273"/>
                </a:cubicBezTo>
                <a:cubicBezTo>
                  <a:pt x="6572801" y="1785063"/>
                  <a:pt x="6268059" y="1723316"/>
                  <a:pt x="5997877" y="1765273"/>
                </a:cubicBezTo>
                <a:cubicBezTo>
                  <a:pt x="5727695" y="1807230"/>
                  <a:pt x="5575927" y="1725105"/>
                  <a:pt x="5405201" y="1765273"/>
                </a:cubicBezTo>
                <a:cubicBezTo>
                  <a:pt x="5234475" y="1805441"/>
                  <a:pt x="5002326" y="1707465"/>
                  <a:pt x="4883647" y="1765273"/>
                </a:cubicBezTo>
                <a:cubicBezTo>
                  <a:pt x="4764968" y="1823081"/>
                  <a:pt x="4520400" y="1702693"/>
                  <a:pt x="4290971" y="1765273"/>
                </a:cubicBezTo>
                <a:cubicBezTo>
                  <a:pt x="4061542" y="1827853"/>
                  <a:pt x="3970098" y="1715104"/>
                  <a:pt x="3769417" y="1765273"/>
                </a:cubicBezTo>
                <a:cubicBezTo>
                  <a:pt x="3568736" y="1815442"/>
                  <a:pt x="3406732" y="1701635"/>
                  <a:pt x="3176741" y="1765273"/>
                </a:cubicBezTo>
                <a:cubicBezTo>
                  <a:pt x="2946750" y="1828911"/>
                  <a:pt x="2717217" y="1702656"/>
                  <a:pt x="2512944" y="1765273"/>
                </a:cubicBezTo>
                <a:cubicBezTo>
                  <a:pt x="2308671" y="1827890"/>
                  <a:pt x="2089895" y="1713605"/>
                  <a:pt x="1849148" y="1765273"/>
                </a:cubicBezTo>
                <a:cubicBezTo>
                  <a:pt x="1608401" y="1816941"/>
                  <a:pt x="1650996" y="1750624"/>
                  <a:pt x="1469835" y="1765273"/>
                </a:cubicBezTo>
                <a:cubicBezTo>
                  <a:pt x="1288674" y="1779922"/>
                  <a:pt x="1169527" y="1717893"/>
                  <a:pt x="1019402" y="1765273"/>
                </a:cubicBezTo>
                <a:cubicBezTo>
                  <a:pt x="869277" y="1812653"/>
                  <a:pt x="315153" y="1742134"/>
                  <a:pt x="0" y="1765273"/>
                </a:cubicBezTo>
                <a:cubicBezTo>
                  <a:pt x="-3769" y="1558177"/>
                  <a:pt x="29528" y="1326442"/>
                  <a:pt x="0" y="1194501"/>
                </a:cubicBezTo>
                <a:cubicBezTo>
                  <a:pt x="-29528" y="1062560"/>
                  <a:pt x="21934" y="888511"/>
                  <a:pt x="0" y="606077"/>
                </a:cubicBezTo>
                <a:cubicBezTo>
                  <a:pt x="-21934" y="323643"/>
                  <a:pt x="58080" y="265642"/>
                  <a:pt x="0" y="0"/>
                </a:cubicBezTo>
                <a:close/>
              </a:path>
              <a:path w="7406325" h="1765273" fill="darkenLess" stroke="0" extrusionOk="0">
                <a:moveTo>
                  <a:pt x="7112107" y="1765273"/>
                </a:moveTo>
                <a:cubicBezTo>
                  <a:pt x="7112411" y="1708191"/>
                  <a:pt x="7153855" y="1638318"/>
                  <a:pt x="7170951" y="1529899"/>
                </a:cubicBezTo>
                <a:cubicBezTo>
                  <a:pt x="7216341" y="1491411"/>
                  <a:pt x="7337957" y="1505528"/>
                  <a:pt x="7406325" y="1471055"/>
                </a:cubicBezTo>
                <a:cubicBezTo>
                  <a:pt x="7307186" y="1597341"/>
                  <a:pt x="7211275" y="1629992"/>
                  <a:pt x="7112107" y="1765273"/>
                </a:cubicBezTo>
                <a:close/>
              </a:path>
              <a:path w="7406325" h="1765273" fill="none" extrusionOk="0">
                <a:moveTo>
                  <a:pt x="7112107" y="1765273"/>
                </a:moveTo>
                <a:cubicBezTo>
                  <a:pt x="7112765" y="1701714"/>
                  <a:pt x="7174585" y="1586764"/>
                  <a:pt x="7170951" y="1529899"/>
                </a:cubicBezTo>
                <a:cubicBezTo>
                  <a:pt x="7280027" y="1489107"/>
                  <a:pt x="7339493" y="1503094"/>
                  <a:pt x="7406325" y="1471055"/>
                </a:cubicBezTo>
                <a:cubicBezTo>
                  <a:pt x="7308246" y="1607471"/>
                  <a:pt x="7165468" y="1683631"/>
                  <a:pt x="7112107" y="1765273"/>
                </a:cubicBezTo>
                <a:cubicBezTo>
                  <a:pt x="6868759" y="1786385"/>
                  <a:pt x="6752292" y="1722997"/>
                  <a:pt x="6519431" y="1765273"/>
                </a:cubicBezTo>
                <a:cubicBezTo>
                  <a:pt x="6286570" y="1807549"/>
                  <a:pt x="6183230" y="1733834"/>
                  <a:pt x="5997877" y="1765273"/>
                </a:cubicBezTo>
                <a:cubicBezTo>
                  <a:pt x="5812524" y="1796712"/>
                  <a:pt x="5678189" y="1763386"/>
                  <a:pt x="5476322" y="1765273"/>
                </a:cubicBezTo>
                <a:cubicBezTo>
                  <a:pt x="5274455" y="1767160"/>
                  <a:pt x="5207199" y="1728194"/>
                  <a:pt x="4954768" y="1765273"/>
                </a:cubicBezTo>
                <a:cubicBezTo>
                  <a:pt x="4702337" y="1802352"/>
                  <a:pt x="4447734" y="1710325"/>
                  <a:pt x="4219850" y="1765273"/>
                </a:cubicBezTo>
                <a:cubicBezTo>
                  <a:pt x="3991966" y="1820221"/>
                  <a:pt x="3867412" y="1722614"/>
                  <a:pt x="3627175" y="1765273"/>
                </a:cubicBezTo>
                <a:cubicBezTo>
                  <a:pt x="3386938" y="1807932"/>
                  <a:pt x="3171320" y="1727173"/>
                  <a:pt x="3034499" y="1765273"/>
                </a:cubicBezTo>
                <a:cubicBezTo>
                  <a:pt x="2897678" y="1803373"/>
                  <a:pt x="2793797" y="1733128"/>
                  <a:pt x="2584066" y="1765273"/>
                </a:cubicBezTo>
                <a:cubicBezTo>
                  <a:pt x="2374335" y="1797418"/>
                  <a:pt x="2270848" y="1729334"/>
                  <a:pt x="2062511" y="1765273"/>
                </a:cubicBezTo>
                <a:cubicBezTo>
                  <a:pt x="1854174" y="1801212"/>
                  <a:pt x="1722419" y="1744899"/>
                  <a:pt x="1398714" y="1765273"/>
                </a:cubicBezTo>
                <a:cubicBezTo>
                  <a:pt x="1075009" y="1785647"/>
                  <a:pt x="932299" y="1715293"/>
                  <a:pt x="806039" y="1765273"/>
                </a:cubicBezTo>
                <a:cubicBezTo>
                  <a:pt x="679780" y="1815253"/>
                  <a:pt x="280368" y="1691745"/>
                  <a:pt x="0" y="1765273"/>
                </a:cubicBezTo>
                <a:cubicBezTo>
                  <a:pt x="-24588" y="1561454"/>
                  <a:pt x="61343" y="1471639"/>
                  <a:pt x="0" y="1212154"/>
                </a:cubicBezTo>
                <a:cubicBezTo>
                  <a:pt x="-61343" y="952669"/>
                  <a:pt x="41019" y="811588"/>
                  <a:pt x="0" y="606077"/>
                </a:cubicBezTo>
                <a:cubicBezTo>
                  <a:pt x="-41019" y="400566"/>
                  <a:pt x="61387" y="210403"/>
                  <a:pt x="0" y="0"/>
                </a:cubicBezTo>
                <a:cubicBezTo>
                  <a:pt x="190735" y="-39820"/>
                  <a:pt x="390519" y="48354"/>
                  <a:pt x="569717" y="0"/>
                </a:cubicBezTo>
                <a:cubicBezTo>
                  <a:pt x="748915" y="-48354"/>
                  <a:pt x="881699" y="14708"/>
                  <a:pt x="1065371" y="0"/>
                </a:cubicBezTo>
                <a:cubicBezTo>
                  <a:pt x="1249043" y="-14708"/>
                  <a:pt x="1363422" y="3381"/>
                  <a:pt x="1486962" y="0"/>
                </a:cubicBezTo>
                <a:cubicBezTo>
                  <a:pt x="1610502" y="-3381"/>
                  <a:pt x="1805358" y="41972"/>
                  <a:pt x="1982616" y="0"/>
                </a:cubicBezTo>
                <a:cubicBezTo>
                  <a:pt x="2159874" y="-41972"/>
                  <a:pt x="2171029" y="32060"/>
                  <a:pt x="2330144" y="0"/>
                </a:cubicBezTo>
                <a:cubicBezTo>
                  <a:pt x="2489259" y="-32060"/>
                  <a:pt x="2680258" y="51520"/>
                  <a:pt x="2899861" y="0"/>
                </a:cubicBezTo>
                <a:cubicBezTo>
                  <a:pt x="3119464" y="-51520"/>
                  <a:pt x="3284053" y="35678"/>
                  <a:pt x="3617705" y="0"/>
                </a:cubicBezTo>
                <a:cubicBezTo>
                  <a:pt x="3951357" y="-35678"/>
                  <a:pt x="3952596" y="46617"/>
                  <a:pt x="4187422" y="0"/>
                </a:cubicBezTo>
                <a:cubicBezTo>
                  <a:pt x="4422248" y="-46617"/>
                  <a:pt x="4621161" y="5185"/>
                  <a:pt x="4905266" y="0"/>
                </a:cubicBezTo>
                <a:cubicBezTo>
                  <a:pt x="5189371" y="-5185"/>
                  <a:pt x="5259710" y="66340"/>
                  <a:pt x="5474983" y="0"/>
                </a:cubicBezTo>
                <a:cubicBezTo>
                  <a:pt x="5690256" y="-66340"/>
                  <a:pt x="5753589" y="16446"/>
                  <a:pt x="5896574" y="0"/>
                </a:cubicBezTo>
                <a:cubicBezTo>
                  <a:pt x="6039559" y="-16446"/>
                  <a:pt x="6216612" y="7246"/>
                  <a:pt x="6318165" y="0"/>
                </a:cubicBezTo>
                <a:cubicBezTo>
                  <a:pt x="6419718" y="-7246"/>
                  <a:pt x="6597491" y="8244"/>
                  <a:pt x="6813819" y="0"/>
                </a:cubicBezTo>
                <a:cubicBezTo>
                  <a:pt x="7030147" y="-8244"/>
                  <a:pt x="7170435" y="44148"/>
                  <a:pt x="7406325" y="0"/>
                </a:cubicBezTo>
                <a:cubicBezTo>
                  <a:pt x="7427560" y="108690"/>
                  <a:pt x="7347553" y="312631"/>
                  <a:pt x="7406325" y="490352"/>
                </a:cubicBezTo>
                <a:cubicBezTo>
                  <a:pt x="7465097" y="668073"/>
                  <a:pt x="7354412" y="794735"/>
                  <a:pt x="7406325" y="936572"/>
                </a:cubicBezTo>
                <a:cubicBezTo>
                  <a:pt x="7458238" y="1078409"/>
                  <a:pt x="7361777" y="1261690"/>
                  <a:pt x="7406325" y="1471055"/>
                </a:cubicBezTo>
              </a:path>
              <a:path w="7406325" h="1765273" fill="none" stroke="0" extrusionOk="0">
                <a:moveTo>
                  <a:pt x="7112107" y="1765273"/>
                </a:moveTo>
                <a:cubicBezTo>
                  <a:pt x="7125307" y="1648938"/>
                  <a:pt x="7163425" y="1588979"/>
                  <a:pt x="7170951" y="1529899"/>
                </a:cubicBezTo>
                <a:cubicBezTo>
                  <a:pt x="7228876" y="1490901"/>
                  <a:pt x="7306128" y="1524799"/>
                  <a:pt x="7406325" y="1471055"/>
                </a:cubicBezTo>
                <a:cubicBezTo>
                  <a:pt x="7357200" y="1539903"/>
                  <a:pt x="7179345" y="1696021"/>
                  <a:pt x="7112107" y="1765273"/>
                </a:cubicBezTo>
                <a:cubicBezTo>
                  <a:pt x="7010253" y="1783722"/>
                  <a:pt x="6914236" y="1742089"/>
                  <a:pt x="6732795" y="1765273"/>
                </a:cubicBezTo>
                <a:cubicBezTo>
                  <a:pt x="6551354" y="1788457"/>
                  <a:pt x="6438997" y="1740896"/>
                  <a:pt x="6353482" y="1765273"/>
                </a:cubicBezTo>
                <a:cubicBezTo>
                  <a:pt x="6267967" y="1789650"/>
                  <a:pt x="5993302" y="1721585"/>
                  <a:pt x="5903049" y="1765273"/>
                </a:cubicBezTo>
                <a:cubicBezTo>
                  <a:pt x="5812796" y="1808961"/>
                  <a:pt x="5549129" y="1697789"/>
                  <a:pt x="5239252" y="1765273"/>
                </a:cubicBezTo>
                <a:cubicBezTo>
                  <a:pt x="4929375" y="1832757"/>
                  <a:pt x="4969023" y="1705788"/>
                  <a:pt x="4717698" y="1765273"/>
                </a:cubicBezTo>
                <a:cubicBezTo>
                  <a:pt x="4466373" y="1824758"/>
                  <a:pt x="4417413" y="1713038"/>
                  <a:pt x="4196143" y="1765273"/>
                </a:cubicBezTo>
                <a:cubicBezTo>
                  <a:pt x="3974873" y="1817508"/>
                  <a:pt x="3906617" y="1737592"/>
                  <a:pt x="3816831" y="1765273"/>
                </a:cubicBezTo>
                <a:cubicBezTo>
                  <a:pt x="3727045" y="1792954"/>
                  <a:pt x="3517823" y="1711890"/>
                  <a:pt x="3224155" y="1765273"/>
                </a:cubicBezTo>
                <a:cubicBezTo>
                  <a:pt x="2930487" y="1818656"/>
                  <a:pt x="2791686" y="1703320"/>
                  <a:pt x="2631480" y="1765273"/>
                </a:cubicBezTo>
                <a:cubicBezTo>
                  <a:pt x="2471275" y="1827226"/>
                  <a:pt x="2288920" y="1757150"/>
                  <a:pt x="2038804" y="1765273"/>
                </a:cubicBezTo>
                <a:cubicBezTo>
                  <a:pt x="1788688" y="1773396"/>
                  <a:pt x="1659386" y="1697183"/>
                  <a:pt x="1303886" y="1765273"/>
                </a:cubicBezTo>
                <a:cubicBezTo>
                  <a:pt x="948386" y="1833363"/>
                  <a:pt x="941907" y="1751603"/>
                  <a:pt x="711211" y="1765273"/>
                </a:cubicBezTo>
                <a:cubicBezTo>
                  <a:pt x="480516" y="1778943"/>
                  <a:pt x="194727" y="1749748"/>
                  <a:pt x="0" y="1765273"/>
                </a:cubicBezTo>
                <a:cubicBezTo>
                  <a:pt x="-63566" y="1551528"/>
                  <a:pt x="23365" y="1394051"/>
                  <a:pt x="0" y="1212154"/>
                </a:cubicBezTo>
                <a:cubicBezTo>
                  <a:pt x="-23365" y="1030257"/>
                  <a:pt x="60739" y="849821"/>
                  <a:pt x="0" y="623730"/>
                </a:cubicBezTo>
                <a:cubicBezTo>
                  <a:pt x="-60739" y="397639"/>
                  <a:pt x="44068" y="159483"/>
                  <a:pt x="0" y="0"/>
                </a:cubicBezTo>
                <a:cubicBezTo>
                  <a:pt x="160973" y="-61892"/>
                  <a:pt x="541125" y="13406"/>
                  <a:pt x="717844" y="0"/>
                </a:cubicBezTo>
                <a:cubicBezTo>
                  <a:pt x="894563" y="-13406"/>
                  <a:pt x="897705" y="12773"/>
                  <a:pt x="1065371" y="0"/>
                </a:cubicBezTo>
                <a:cubicBezTo>
                  <a:pt x="1233037" y="-12773"/>
                  <a:pt x="1461993" y="34511"/>
                  <a:pt x="1709152" y="0"/>
                </a:cubicBezTo>
                <a:cubicBezTo>
                  <a:pt x="1956311" y="-34511"/>
                  <a:pt x="2139653" y="70807"/>
                  <a:pt x="2352932" y="0"/>
                </a:cubicBezTo>
                <a:cubicBezTo>
                  <a:pt x="2566211" y="-70807"/>
                  <a:pt x="2828099" y="68090"/>
                  <a:pt x="3070776" y="0"/>
                </a:cubicBezTo>
                <a:cubicBezTo>
                  <a:pt x="3313453" y="-68090"/>
                  <a:pt x="3500476" y="3684"/>
                  <a:pt x="3788620" y="0"/>
                </a:cubicBezTo>
                <a:cubicBezTo>
                  <a:pt x="4076764" y="-3684"/>
                  <a:pt x="4075329" y="33550"/>
                  <a:pt x="4358337" y="0"/>
                </a:cubicBezTo>
                <a:cubicBezTo>
                  <a:pt x="4641345" y="-33550"/>
                  <a:pt x="4705826" y="31960"/>
                  <a:pt x="5002118" y="0"/>
                </a:cubicBezTo>
                <a:cubicBezTo>
                  <a:pt x="5298410" y="-31960"/>
                  <a:pt x="5296318" y="7725"/>
                  <a:pt x="5571835" y="0"/>
                </a:cubicBezTo>
                <a:cubicBezTo>
                  <a:pt x="5847352" y="-7725"/>
                  <a:pt x="6091152" y="19707"/>
                  <a:pt x="6289679" y="0"/>
                </a:cubicBezTo>
                <a:cubicBezTo>
                  <a:pt x="6488206" y="-19707"/>
                  <a:pt x="6515868" y="39702"/>
                  <a:pt x="6711270" y="0"/>
                </a:cubicBezTo>
                <a:cubicBezTo>
                  <a:pt x="6906672" y="-39702"/>
                  <a:pt x="7217884" y="43877"/>
                  <a:pt x="7406325" y="0"/>
                </a:cubicBezTo>
                <a:cubicBezTo>
                  <a:pt x="7453849" y="172345"/>
                  <a:pt x="7364757" y="356764"/>
                  <a:pt x="7406325" y="475641"/>
                </a:cubicBezTo>
                <a:cubicBezTo>
                  <a:pt x="7447893" y="594518"/>
                  <a:pt x="7396648" y="794035"/>
                  <a:pt x="7406325" y="936572"/>
                </a:cubicBezTo>
                <a:cubicBezTo>
                  <a:pt x="7416002" y="1079109"/>
                  <a:pt x="7382924" y="1284392"/>
                  <a:pt x="7406325" y="1471055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Pojmovi: otežano putovanje u inozemstvo, zatiranje slobode mišljenja i govora, ugroženost vjerskih sloboda, uskraćivanje prava Afroamerikanaca (SAD), višestranačka demokracija, komunističko jednostranačje, gušenje pokreta za liberalnim reformama</a:t>
            </a:r>
          </a:p>
        </p:txBody>
      </p:sp>
    </p:spTree>
    <p:extLst>
      <p:ext uri="{BB962C8B-B14F-4D97-AF65-F5344CB8AC3E}">
        <p14:creationId xmlns:p14="http://schemas.microsoft.com/office/powerpoint/2010/main" xmlns="" val="31776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10636032"/>
              </p:ext>
            </p:extLst>
          </p:nvPr>
        </p:nvGraphicFramePr>
        <p:xfrm>
          <a:off x="273376" y="2316686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3">
            <a:extLst>
              <a:ext uri="{FF2B5EF4-FFF2-40B4-BE49-F238E27FC236}">
                <a16:creationId xmlns:a16="http://schemas.microsoft.com/office/drawing/2014/main" xmlns="" id="{B990232E-ADE6-49FC-BA3A-66D87B90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Poslijeratno društvo</a:t>
            </a:r>
          </a:p>
        </p:txBody>
      </p:sp>
    </p:spTree>
    <p:extLst>
      <p:ext uri="{BB962C8B-B14F-4D97-AF65-F5344CB8AC3E}">
        <p14:creationId xmlns:p14="http://schemas.microsoft.com/office/powerpoint/2010/main" xmlns="" val="100746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jagram toka: Postupak 3">
            <a:extLst>
              <a:ext uri="{FF2B5EF4-FFF2-40B4-BE49-F238E27FC236}">
                <a16:creationId xmlns:a16="http://schemas.microsoft.com/office/drawing/2014/main" xmlns="" id="{DDE56896-D335-4CA5-8A85-40710170EA3A}"/>
              </a:ext>
            </a:extLst>
          </p:cNvPr>
          <p:cNvSpPr/>
          <p:nvPr/>
        </p:nvSpPr>
        <p:spPr>
          <a:xfrm>
            <a:off x="1052659" y="1338605"/>
            <a:ext cx="10086681" cy="5307291"/>
          </a:xfrm>
          <a:custGeom>
            <a:avLst/>
            <a:gdLst>
              <a:gd name="connsiteX0" fmla="*/ 0 w 10086681"/>
              <a:gd name="connsiteY0" fmla="*/ 0 h 5307291"/>
              <a:gd name="connsiteX1" fmla="*/ 10086681 w 10086681"/>
              <a:gd name="connsiteY1" fmla="*/ 0 h 5307291"/>
              <a:gd name="connsiteX2" fmla="*/ 10086681 w 10086681"/>
              <a:gd name="connsiteY2" fmla="*/ 5307291 h 5307291"/>
              <a:gd name="connsiteX3" fmla="*/ 0 w 10086681"/>
              <a:gd name="connsiteY3" fmla="*/ 5307291 h 5307291"/>
              <a:gd name="connsiteX4" fmla="*/ 0 w 10086681"/>
              <a:gd name="connsiteY4" fmla="*/ 0 h 530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681" h="5307291" fill="none" extrusionOk="0">
                <a:moveTo>
                  <a:pt x="0" y="0"/>
                </a:moveTo>
                <a:cubicBezTo>
                  <a:pt x="3639967" y="-76670"/>
                  <a:pt x="5874180" y="-57455"/>
                  <a:pt x="10086681" y="0"/>
                </a:cubicBezTo>
                <a:cubicBezTo>
                  <a:pt x="9947980" y="2496763"/>
                  <a:pt x="10219036" y="3835577"/>
                  <a:pt x="10086681" y="5307291"/>
                </a:cubicBezTo>
                <a:cubicBezTo>
                  <a:pt x="7558500" y="5317297"/>
                  <a:pt x="4105858" y="5153829"/>
                  <a:pt x="0" y="5307291"/>
                </a:cubicBezTo>
                <a:cubicBezTo>
                  <a:pt x="-105405" y="2988481"/>
                  <a:pt x="-147006" y="1103782"/>
                  <a:pt x="0" y="0"/>
                </a:cubicBezTo>
                <a:close/>
              </a:path>
              <a:path w="10086681" h="5307291" stroke="0" extrusionOk="0">
                <a:moveTo>
                  <a:pt x="0" y="0"/>
                </a:moveTo>
                <a:cubicBezTo>
                  <a:pt x="1179858" y="-249"/>
                  <a:pt x="6026209" y="-57022"/>
                  <a:pt x="10086681" y="0"/>
                </a:cubicBezTo>
                <a:cubicBezTo>
                  <a:pt x="10196515" y="2158996"/>
                  <a:pt x="9979133" y="4701316"/>
                  <a:pt x="10086681" y="5307291"/>
                </a:cubicBezTo>
                <a:cubicBezTo>
                  <a:pt x="7445205" y="5376843"/>
                  <a:pt x="4851065" y="5239175"/>
                  <a:pt x="0" y="5307291"/>
                </a:cubicBezTo>
                <a:cubicBezTo>
                  <a:pt x="-139059" y="3015565"/>
                  <a:pt x="98582" y="701933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79713439">
                  <a:prstGeom prst="flowChart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ISTOČNI BLOK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  <a:effectLst/>
              </a:rPr>
              <a:t>privid demokracije na području ljudskih i građanskih prava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zatiranje slobode mišljenja i govora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800" b="1" i="0" dirty="0">
                <a:solidFill>
                  <a:schemeClr val="tx1"/>
                </a:solidFill>
                <a:effectLst/>
              </a:rPr>
              <a:t>države su mnogo novca ulagale u tajnu policiju, sigurnosne službe i velik broj doušnika</a:t>
            </a:r>
            <a:endParaRPr lang="hr-HR" sz="2800" b="1" i="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</a:rPr>
              <a:t>ugroženost vjerskih sloboda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it-IT" sz="2800" b="1" i="0" dirty="0" err="1">
                <a:solidFill>
                  <a:schemeClr val="tx1"/>
                </a:solidFill>
                <a:effectLst/>
              </a:rPr>
              <a:t>Crkvi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 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oduzimana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 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imovina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, a 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svećenici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 su 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zatvarani</a:t>
            </a:r>
            <a:endParaRPr lang="hr-HR" sz="2800" b="1" i="0" dirty="0">
              <a:solidFill>
                <a:schemeClr val="tx1"/>
              </a:solidFill>
              <a:effectLst/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otežano putovanje u inozemstvo</a:t>
            </a:r>
            <a:endParaRPr lang="hr-HR" sz="28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itchFamily="34" charset="0"/>
              <a:buChar char="•"/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gušenje pokreta za liberalnim reformama</a:t>
            </a:r>
            <a:endParaRPr lang="hr-HR" sz="2800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112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2A258412-FCAF-4F57-A21A-9FB8C926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05" y="1494851"/>
            <a:ext cx="6842323" cy="486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5839FC5C-588F-4771-B1DF-8C8C65B13E6E}"/>
              </a:ext>
            </a:extLst>
          </p:cNvPr>
          <p:cNvSpPr/>
          <p:nvPr/>
        </p:nvSpPr>
        <p:spPr>
          <a:xfrm>
            <a:off x="7183225" y="1366888"/>
            <a:ext cx="4788816" cy="5241302"/>
          </a:xfrm>
          <a:custGeom>
            <a:avLst/>
            <a:gdLst>
              <a:gd name="connsiteX0" fmla="*/ 4788816 w 4788816"/>
              <a:gd name="connsiteY0" fmla="*/ 101331 h 5241302"/>
              <a:gd name="connsiteX1" fmla="*/ 4687485 w 4788816"/>
              <a:gd name="connsiteY1" fmla="*/ 202662 h 5241302"/>
              <a:gd name="connsiteX2" fmla="*/ 4687485 w 4788816"/>
              <a:gd name="connsiteY2" fmla="*/ 101331 h 5241302"/>
              <a:gd name="connsiteX3" fmla="*/ 4636819 w 4788816"/>
              <a:gd name="connsiteY3" fmla="*/ 151997 h 5241302"/>
              <a:gd name="connsiteX4" fmla="*/ 4586153 w 4788816"/>
              <a:gd name="connsiteY4" fmla="*/ 101331 h 5241302"/>
              <a:gd name="connsiteX5" fmla="*/ 4586153 w 4788816"/>
              <a:gd name="connsiteY5" fmla="*/ 202663 h 5241302"/>
              <a:gd name="connsiteX6" fmla="*/ 4080009 w 4788816"/>
              <a:gd name="connsiteY6" fmla="*/ 202663 h 5241302"/>
              <a:gd name="connsiteX7" fmla="*/ 3439320 w 4788816"/>
              <a:gd name="connsiteY7" fmla="*/ 202663 h 5241302"/>
              <a:gd name="connsiteX8" fmla="*/ 2933176 w 4788816"/>
              <a:gd name="connsiteY8" fmla="*/ 202663 h 5241302"/>
              <a:gd name="connsiteX9" fmla="*/ 2292487 w 4788816"/>
              <a:gd name="connsiteY9" fmla="*/ 202663 h 5241302"/>
              <a:gd name="connsiteX10" fmla="*/ 1562102 w 4788816"/>
              <a:gd name="connsiteY10" fmla="*/ 202663 h 5241302"/>
              <a:gd name="connsiteX11" fmla="*/ 921413 w 4788816"/>
              <a:gd name="connsiteY11" fmla="*/ 202663 h 5241302"/>
              <a:gd name="connsiteX12" fmla="*/ 101331 w 4788816"/>
              <a:gd name="connsiteY12" fmla="*/ 202663 h 5241302"/>
              <a:gd name="connsiteX13" fmla="*/ 0 w 4788816"/>
              <a:gd name="connsiteY13" fmla="*/ 303994 h 5241302"/>
              <a:gd name="connsiteX14" fmla="*/ 0 w 4788816"/>
              <a:gd name="connsiteY14" fmla="*/ 849769 h 5241302"/>
              <a:gd name="connsiteX15" fmla="*/ 0 w 4788816"/>
              <a:gd name="connsiteY15" fmla="*/ 1395543 h 5241302"/>
              <a:gd name="connsiteX16" fmla="*/ 0 w 4788816"/>
              <a:gd name="connsiteY16" fmla="*/ 2183116 h 5241302"/>
              <a:gd name="connsiteX17" fmla="*/ 0 w 4788816"/>
              <a:gd name="connsiteY17" fmla="*/ 2970690 h 5241302"/>
              <a:gd name="connsiteX18" fmla="*/ 0 w 4788816"/>
              <a:gd name="connsiteY18" fmla="*/ 3516464 h 5241302"/>
              <a:gd name="connsiteX19" fmla="*/ 0 w 4788816"/>
              <a:gd name="connsiteY19" fmla="*/ 4304038 h 5241302"/>
              <a:gd name="connsiteX20" fmla="*/ 0 w 4788816"/>
              <a:gd name="connsiteY20" fmla="*/ 5139971 h 5241302"/>
              <a:gd name="connsiteX21" fmla="*/ 101331 w 4788816"/>
              <a:gd name="connsiteY21" fmla="*/ 5241302 h 5241302"/>
              <a:gd name="connsiteX22" fmla="*/ 202662 w 4788816"/>
              <a:gd name="connsiteY22" fmla="*/ 5139971 h 5241302"/>
              <a:gd name="connsiteX23" fmla="*/ 202663 w 4788816"/>
              <a:gd name="connsiteY23" fmla="*/ 5038639 h 5241302"/>
              <a:gd name="connsiteX24" fmla="*/ 888200 w 4788816"/>
              <a:gd name="connsiteY24" fmla="*/ 5038639 h 5241302"/>
              <a:gd name="connsiteX25" fmla="*/ 1618585 w 4788816"/>
              <a:gd name="connsiteY25" fmla="*/ 5038639 h 5241302"/>
              <a:gd name="connsiteX26" fmla="*/ 2214426 w 4788816"/>
              <a:gd name="connsiteY26" fmla="*/ 5038639 h 5241302"/>
              <a:gd name="connsiteX27" fmla="*/ 2720570 w 4788816"/>
              <a:gd name="connsiteY27" fmla="*/ 5038639 h 5241302"/>
              <a:gd name="connsiteX28" fmla="*/ 3406107 w 4788816"/>
              <a:gd name="connsiteY28" fmla="*/ 5038639 h 5241302"/>
              <a:gd name="connsiteX29" fmla="*/ 3912251 w 4788816"/>
              <a:gd name="connsiteY29" fmla="*/ 5038639 h 5241302"/>
              <a:gd name="connsiteX30" fmla="*/ 4687485 w 4788816"/>
              <a:gd name="connsiteY30" fmla="*/ 5038639 h 5241302"/>
              <a:gd name="connsiteX31" fmla="*/ 4788816 w 4788816"/>
              <a:gd name="connsiteY31" fmla="*/ 4937308 h 5241302"/>
              <a:gd name="connsiteX32" fmla="*/ 4788816 w 4788816"/>
              <a:gd name="connsiteY32" fmla="*/ 4294814 h 5241302"/>
              <a:gd name="connsiteX33" fmla="*/ 4788816 w 4788816"/>
              <a:gd name="connsiteY33" fmla="*/ 3652320 h 5241302"/>
              <a:gd name="connsiteX34" fmla="*/ 4788816 w 4788816"/>
              <a:gd name="connsiteY34" fmla="*/ 2961466 h 5241302"/>
              <a:gd name="connsiteX35" fmla="*/ 4788816 w 4788816"/>
              <a:gd name="connsiteY35" fmla="*/ 2415691 h 5241302"/>
              <a:gd name="connsiteX36" fmla="*/ 4788816 w 4788816"/>
              <a:gd name="connsiteY36" fmla="*/ 1676478 h 5241302"/>
              <a:gd name="connsiteX37" fmla="*/ 4788816 w 4788816"/>
              <a:gd name="connsiteY37" fmla="*/ 1130703 h 5241302"/>
              <a:gd name="connsiteX38" fmla="*/ 4788816 w 4788816"/>
              <a:gd name="connsiteY38" fmla="*/ 101331 h 5241302"/>
              <a:gd name="connsiteX39" fmla="*/ 101331 w 4788816"/>
              <a:gd name="connsiteY39" fmla="*/ 405325 h 5241302"/>
              <a:gd name="connsiteX40" fmla="*/ 202662 w 4788816"/>
              <a:gd name="connsiteY40" fmla="*/ 303994 h 5241302"/>
              <a:gd name="connsiteX41" fmla="*/ 151996 w 4788816"/>
              <a:gd name="connsiteY41" fmla="*/ 253328 h 5241302"/>
              <a:gd name="connsiteX42" fmla="*/ 101330 w 4788816"/>
              <a:gd name="connsiteY42" fmla="*/ 303994 h 5241302"/>
              <a:gd name="connsiteX43" fmla="*/ 101331 w 4788816"/>
              <a:gd name="connsiteY43" fmla="*/ 405325 h 5241302"/>
              <a:gd name="connsiteX0" fmla="*/ 101331 w 4788816"/>
              <a:gd name="connsiteY0" fmla="*/ 405325 h 5241302"/>
              <a:gd name="connsiteX1" fmla="*/ 202662 w 4788816"/>
              <a:gd name="connsiteY1" fmla="*/ 303994 h 5241302"/>
              <a:gd name="connsiteX2" fmla="*/ 151996 w 4788816"/>
              <a:gd name="connsiteY2" fmla="*/ 253328 h 5241302"/>
              <a:gd name="connsiteX3" fmla="*/ 101330 w 4788816"/>
              <a:gd name="connsiteY3" fmla="*/ 303994 h 5241302"/>
              <a:gd name="connsiteX4" fmla="*/ 101331 w 4788816"/>
              <a:gd name="connsiteY4" fmla="*/ 405325 h 5241302"/>
              <a:gd name="connsiteX5" fmla="*/ 4687485 w 4788816"/>
              <a:gd name="connsiteY5" fmla="*/ 202663 h 5241302"/>
              <a:gd name="connsiteX6" fmla="*/ 4788816 w 4788816"/>
              <a:gd name="connsiteY6" fmla="*/ 101332 h 5241302"/>
              <a:gd name="connsiteX7" fmla="*/ 4687485 w 4788816"/>
              <a:gd name="connsiteY7" fmla="*/ 1 h 5241302"/>
              <a:gd name="connsiteX8" fmla="*/ 4586154 w 4788816"/>
              <a:gd name="connsiteY8" fmla="*/ 101332 h 5241302"/>
              <a:gd name="connsiteX9" fmla="*/ 4636820 w 4788816"/>
              <a:gd name="connsiteY9" fmla="*/ 151998 h 5241302"/>
              <a:gd name="connsiteX10" fmla="*/ 4687486 w 4788816"/>
              <a:gd name="connsiteY10" fmla="*/ 101332 h 5241302"/>
              <a:gd name="connsiteX11" fmla="*/ 4687485 w 4788816"/>
              <a:gd name="connsiteY11" fmla="*/ 202663 h 5241302"/>
              <a:gd name="connsiteX0" fmla="*/ 0 w 4788816"/>
              <a:gd name="connsiteY0" fmla="*/ 303994 h 5241302"/>
              <a:gd name="connsiteX1" fmla="*/ 101331 w 4788816"/>
              <a:gd name="connsiteY1" fmla="*/ 202663 h 5241302"/>
              <a:gd name="connsiteX2" fmla="*/ 607475 w 4788816"/>
              <a:gd name="connsiteY2" fmla="*/ 202663 h 5241302"/>
              <a:gd name="connsiteX3" fmla="*/ 1293012 w 4788816"/>
              <a:gd name="connsiteY3" fmla="*/ 202663 h 5241302"/>
              <a:gd name="connsiteX4" fmla="*/ 1888853 w 4788816"/>
              <a:gd name="connsiteY4" fmla="*/ 202663 h 5241302"/>
              <a:gd name="connsiteX5" fmla="*/ 2484694 w 4788816"/>
              <a:gd name="connsiteY5" fmla="*/ 202663 h 5241302"/>
              <a:gd name="connsiteX6" fmla="*/ 3035686 w 4788816"/>
              <a:gd name="connsiteY6" fmla="*/ 202663 h 5241302"/>
              <a:gd name="connsiteX7" fmla="*/ 3676375 w 4788816"/>
              <a:gd name="connsiteY7" fmla="*/ 202663 h 5241302"/>
              <a:gd name="connsiteX8" fmla="*/ 4586153 w 4788816"/>
              <a:gd name="connsiteY8" fmla="*/ 202663 h 5241302"/>
              <a:gd name="connsiteX9" fmla="*/ 4586153 w 4788816"/>
              <a:gd name="connsiteY9" fmla="*/ 101331 h 5241302"/>
              <a:gd name="connsiteX10" fmla="*/ 4687484 w 4788816"/>
              <a:gd name="connsiteY10" fmla="*/ 0 h 5241302"/>
              <a:gd name="connsiteX11" fmla="*/ 4788815 w 4788816"/>
              <a:gd name="connsiteY11" fmla="*/ 101331 h 5241302"/>
              <a:gd name="connsiteX12" fmla="*/ 4788816 w 4788816"/>
              <a:gd name="connsiteY12" fmla="*/ 4937308 h 5241302"/>
              <a:gd name="connsiteX13" fmla="*/ 4687485 w 4788816"/>
              <a:gd name="connsiteY13" fmla="*/ 5038639 h 5241302"/>
              <a:gd name="connsiteX14" fmla="*/ 4046796 w 4788816"/>
              <a:gd name="connsiteY14" fmla="*/ 5038639 h 5241302"/>
              <a:gd name="connsiteX15" fmla="*/ 3406107 w 4788816"/>
              <a:gd name="connsiteY15" fmla="*/ 5038639 h 5241302"/>
              <a:gd name="connsiteX16" fmla="*/ 2899963 w 4788816"/>
              <a:gd name="connsiteY16" fmla="*/ 5038639 h 5241302"/>
              <a:gd name="connsiteX17" fmla="*/ 2304122 w 4788816"/>
              <a:gd name="connsiteY17" fmla="*/ 5038639 h 5241302"/>
              <a:gd name="connsiteX18" fmla="*/ 1618585 w 4788816"/>
              <a:gd name="connsiteY18" fmla="*/ 5038639 h 5241302"/>
              <a:gd name="connsiteX19" fmla="*/ 888200 w 4788816"/>
              <a:gd name="connsiteY19" fmla="*/ 5038639 h 5241302"/>
              <a:gd name="connsiteX20" fmla="*/ 202663 w 4788816"/>
              <a:gd name="connsiteY20" fmla="*/ 5038639 h 5241302"/>
              <a:gd name="connsiteX21" fmla="*/ 202663 w 4788816"/>
              <a:gd name="connsiteY21" fmla="*/ 5139971 h 5241302"/>
              <a:gd name="connsiteX22" fmla="*/ 101332 w 4788816"/>
              <a:gd name="connsiteY22" fmla="*/ 5241302 h 5241302"/>
              <a:gd name="connsiteX23" fmla="*/ 1 w 4788816"/>
              <a:gd name="connsiteY23" fmla="*/ 5139971 h 5241302"/>
              <a:gd name="connsiteX24" fmla="*/ 0 w 4788816"/>
              <a:gd name="connsiteY24" fmla="*/ 303994 h 5241302"/>
              <a:gd name="connsiteX25" fmla="*/ 4586153 w 4788816"/>
              <a:gd name="connsiteY25" fmla="*/ 202663 h 5241302"/>
              <a:gd name="connsiteX26" fmla="*/ 4687485 w 4788816"/>
              <a:gd name="connsiteY26" fmla="*/ 202663 h 5241302"/>
              <a:gd name="connsiteX27" fmla="*/ 4788816 w 4788816"/>
              <a:gd name="connsiteY27" fmla="*/ 101332 h 5241302"/>
              <a:gd name="connsiteX28" fmla="*/ 4687485 w 4788816"/>
              <a:gd name="connsiteY28" fmla="*/ 202663 h 5241302"/>
              <a:gd name="connsiteX29" fmla="*/ 4687485 w 4788816"/>
              <a:gd name="connsiteY29" fmla="*/ 101331 h 5241302"/>
              <a:gd name="connsiteX30" fmla="*/ 4636819 w 4788816"/>
              <a:gd name="connsiteY30" fmla="*/ 151997 h 5241302"/>
              <a:gd name="connsiteX31" fmla="*/ 4586153 w 4788816"/>
              <a:gd name="connsiteY31" fmla="*/ 101331 h 5241302"/>
              <a:gd name="connsiteX32" fmla="*/ 101331 w 4788816"/>
              <a:gd name="connsiteY32" fmla="*/ 405325 h 5241302"/>
              <a:gd name="connsiteX33" fmla="*/ 101331 w 4788816"/>
              <a:gd name="connsiteY33" fmla="*/ 303994 h 5241302"/>
              <a:gd name="connsiteX34" fmla="*/ 151997 w 4788816"/>
              <a:gd name="connsiteY34" fmla="*/ 253328 h 5241302"/>
              <a:gd name="connsiteX35" fmla="*/ 202663 w 4788816"/>
              <a:gd name="connsiteY35" fmla="*/ 303994 h 5241302"/>
              <a:gd name="connsiteX36" fmla="*/ 101332 w 4788816"/>
              <a:gd name="connsiteY36" fmla="*/ 405325 h 5241302"/>
              <a:gd name="connsiteX37" fmla="*/ 1 w 4788816"/>
              <a:gd name="connsiteY37" fmla="*/ 303994 h 5241302"/>
              <a:gd name="connsiteX38" fmla="*/ 202663 w 4788816"/>
              <a:gd name="connsiteY38" fmla="*/ 303994 h 5241302"/>
              <a:gd name="connsiteX39" fmla="*/ 202663 w 4788816"/>
              <a:gd name="connsiteY39" fmla="*/ 838333 h 5241302"/>
              <a:gd name="connsiteX40" fmla="*/ 202663 w 4788816"/>
              <a:gd name="connsiteY40" fmla="*/ 1467364 h 5241302"/>
              <a:gd name="connsiteX41" fmla="*/ 202663 w 4788816"/>
              <a:gd name="connsiteY41" fmla="*/ 2001702 h 5241302"/>
              <a:gd name="connsiteX42" fmla="*/ 202663 w 4788816"/>
              <a:gd name="connsiteY42" fmla="*/ 2772773 h 5241302"/>
              <a:gd name="connsiteX43" fmla="*/ 202663 w 4788816"/>
              <a:gd name="connsiteY43" fmla="*/ 3543844 h 5241302"/>
              <a:gd name="connsiteX44" fmla="*/ 202663 w 4788816"/>
              <a:gd name="connsiteY44" fmla="*/ 4220222 h 5241302"/>
              <a:gd name="connsiteX45" fmla="*/ 202663 w 4788816"/>
              <a:gd name="connsiteY45" fmla="*/ 5038639 h 5241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88816" h="5241302" stroke="0" extrusionOk="0">
                <a:moveTo>
                  <a:pt x="4788816" y="101331"/>
                </a:moveTo>
                <a:cubicBezTo>
                  <a:pt x="4758788" y="137658"/>
                  <a:pt x="4725292" y="173847"/>
                  <a:pt x="4687485" y="202662"/>
                </a:cubicBezTo>
                <a:cubicBezTo>
                  <a:pt x="4690341" y="180625"/>
                  <a:pt x="4687837" y="148772"/>
                  <a:pt x="4687485" y="101331"/>
                </a:cubicBezTo>
                <a:cubicBezTo>
                  <a:pt x="4689409" y="131769"/>
                  <a:pt x="4662807" y="155654"/>
                  <a:pt x="4636819" y="151997"/>
                </a:cubicBezTo>
                <a:cubicBezTo>
                  <a:pt x="4611667" y="157586"/>
                  <a:pt x="4582880" y="129497"/>
                  <a:pt x="4586153" y="101331"/>
                </a:cubicBezTo>
                <a:cubicBezTo>
                  <a:pt x="4590201" y="150209"/>
                  <a:pt x="4582004" y="164643"/>
                  <a:pt x="4586153" y="202663"/>
                </a:cubicBezTo>
                <a:cubicBezTo>
                  <a:pt x="4483403" y="215717"/>
                  <a:pt x="4298290" y="187918"/>
                  <a:pt x="4080009" y="202663"/>
                </a:cubicBezTo>
                <a:cubicBezTo>
                  <a:pt x="3861728" y="217408"/>
                  <a:pt x="3642452" y="223005"/>
                  <a:pt x="3439320" y="202663"/>
                </a:cubicBezTo>
                <a:cubicBezTo>
                  <a:pt x="3236188" y="182321"/>
                  <a:pt x="3058844" y="179470"/>
                  <a:pt x="2933176" y="202663"/>
                </a:cubicBezTo>
                <a:cubicBezTo>
                  <a:pt x="2807508" y="225856"/>
                  <a:pt x="2504855" y="207821"/>
                  <a:pt x="2292487" y="202663"/>
                </a:cubicBezTo>
                <a:cubicBezTo>
                  <a:pt x="2080119" y="197505"/>
                  <a:pt x="1902118" y="224165"/>
                  <a:pt x="1562102" y="202663"/>
                </a:cubicBezTo>
                <a:cubicBezTo>
                  <a:pt x="1222087" y="181161"/>
                  <a:pt x="1200032" y="225676"/>
                  <a:pt x="921413" y="202663"/>
                </a:cubicBezTo>
                <a:cubicBezTo>
                  <a:pt x="642794" y="179650"/>
                  <a:pt x="368971" y="221771"/>
                  <a:pt x="101331" y="202663"/>
                </a:cubicBezTo>
                <a:cubicBezTo>
                  <a:pt x="49722" y="200659"/>
                  <a:pt x="-5899" y="248976"/>
                  <a:pt x="0" y="303994"/>
                </a:cubicBezTo>
                <a:cubicBezTo>
                  <a:pt x="8447" y="541481"/>
                  <a:pt x="17670" y="684363"/>
                  <a:pt x="0" y="849769"/>
                </a:cubicBezTo>
                <a:cubicBezTo>
                  <a:pt x="-17670" y="1015175"/>
                  <a:pt x="-16849" y="1252937"/>
                  <a:pt x="0" y="1395543"/>
                </a:cubicBezTo>
                <a:cubicBezTo>
                  <a:pt x="16849" y="1538149"/>
                  <a:pt x="-34496" y="1879309"/>
                  <a:pt x="0" y="2183116"/>
                </a:cubicBezTo>
                <a:cubicBezTo>
                  <a:pt x="34496" y="2486923"/>
                  <a:pt x="27075" y="2778878"/>
                  <a:pt x="0" y="2970690"/>
                </a:cubicBezTo>
                <a:cubicBezTo>
                  <a:pt x="-27075" y="3162502"/>
                  <a:pt x="21585" y="3332096"/>
                  <a:pt x="0" y="3516464"/>
                </a:cubicBezTo>
                <a:cubicBezTo>
                  <a:pt x="-21585" y="3700832"/>
                  <a:pt x="474" y="4083882"/>
                  <a:pt x="0" y="4304038"/>
                </a:cubicBezTo>
                <a:cubicBezTo>
                  <a:pt x="-474" y="4524194"/>
                  <a:pt x="-25339" y="4795252"/>
                  <a:pt x="0" y="5139971"/>
                </a:cubicBezTo>
                <a:cubicBezTo>
                  <a:pt x="863" y="5190028"/>
                  <a:pt x="39042" y="5238312"/>
                  <a:pt x="101331" y="5241302"/>
                </a:cubicBezTo>
                <a:cubicBezTo>
                  <a:pt x="160853" y="5235825"/>
                  <a:pt x="196009" y="5196379"/>
                  <a:pt x="202662" y="5139971"/>
                </a:cubicBezTo>
                <a:cubicBezTo>
                  <a:pt x="204778" y="5104004"/>
                  <a:pt x="198366" y="5065835"/>
                  <a:pt x="202663" y="5038639"/>
                </a:cubicBezTo>
                <a:cubicBezTo>
                  <a:pt x="358587" y="5069498"/>
                  <a:pt x="712713" y="5005953"/>
                  <a:pt x="888200" y="5038639"/>
                </a:cubicBezTo>
                <a:cubicBezTo>
                  <a:pt x="1063687" y="5071325"/>
                  <a:pt x="1471620" y="5048674"/>
                  <a:pt x="1618585" y="5038639"/>
                </a:cubicBezTo>
                <a:cubicBezTo>
                  <a:pt x="1765551" y="5028604"/>
                  <a:pt x="1936098" y="5053771"/>
                  <a:pt x="2214426" y="5038639"/>
                </a:cubicBezTo>
                <a:cubicBezTo>
                  <a:pt x="2492754" y="5023507"/>
                  <a:pt x="2531732" y="5030617"/>
                  <a:pt x="2720570" y="5038639"/>
                </a:cubicBezTo>
                <a:cubicBezTo>
                  <a:pt x="2909408" y="5046661"/>
                  <a:pt x="3246996" y="5008675"/>
                  <a:pt x="3406107" y="5038639"/>
                </a:cubicBezTo>
                <a:cubicBezTo>
                  <a:pt x="3565218" y="5068603"/>
                  <a:pt x="3794039" y="5049640"/>
                  <a:pt x="3912251" y="5038639"/>
                </a:cubicBezTo>
                <a:cubicBezTo>
                  <a:pt x="4030463" y="5027638"/>
                  <a:pt x="4398198" y="5038203"/>
                  <a:pt x="4687485" y="5038639"/>
                </a:cubicBezTo>
                <a:cubicBezTo>
                  <a:pt x="4741763" y="5038407"/>
                  <a:pt x="4786752" y="4991741"/>
                  <a:pt x="4788816" y="4937308"/>
                </a:cubicBezTo>
                <a:cubicBezTo>
                  <a:pt x="4806499" y="4621710"/>
                  <a:pt x="4770853" y="4556212"/>
                  <a:pt x="4788816" y="4294814"/>
                </a:cubicBezTo>
                <a:cubicBezTo>
                  <a:pt x="4806779" y="4033416"/>
                  <a:pt x="4782394" y="3908188"/>
                  <a:pt x="4788816" y="3652320"/>
                </a:cubicBezTo>
                <a:cubicBezTo>
                  <a:pt x="4795238" y="3396452"/>
                  <a:pt x="4758674" y="3119128"/>
                  <a:pt x="4788816" y="2961466"/>
                </a:cubicBezTo>
                <a:cubicBezTo>
                  <a:pt x="4818958" y="2803804"/>
                  <a:pt x="4764767" y="2654631"/>
                  <a:pt x="4788816" y="2415691"/>
                </a:cubicBezTo>
                <a:cubicBezTo>
                  <a:pt x="4812865" y="2176752"/>
                  <a:pt x="4794089" y="1925577"/>
                  <a:pt x="4788816" y="1676478"/>
                </a:cubicBezTo>
                <a:cubicBezTo>
                  <a:pt x="4783543" y="1427379"/>
                  <a:pt x="4809379" y="1248918"/>
                  <a:pt x="4788816" y="1130703"/>
                </a:cubicBezTo>
                <a:cubicBezTo>
                  <a:pt x="4768253" y="1012488"/>
                  <a:pt x="4834918" y="518002"/>
                  <a:pt x="4788816" y="101331"/>
                </a:cubicBezTo>
                <a:close/>
                <a:moveTo>
                  <a:pt x="101331" y="405325"/>
                </a:moveTo>
                <a:cubicBezTo>
                  <a:pt x="165340" y="403770"/>
                  <a:pt x="200418" y="354487"/>
                  <a:pt x="202662" y="303994"/>
                </a:cubicBezTo>
                <a:cubicBezTo>
                  <a:pt x="205340" y="272944"/>
                  <a:pt x="180506" y="252794"/>
                  <a:pt x="151996" y="253328"/>
                </a:cubicBezTo>
                <a:cubicBezTo>
                  <a:pt x="122595" y="257009"/>
                  <a:pt x="101930" y="271992"/>
                  <a:pt x="101330" y="303994"/>
                </a:cubicBezTo>
                <a:cubicBezTo>
                  <a:pt x="100325" y="338087"/>
                  <a:pt x="95969" y="367668"/>
                  <a:pt x="101331" y="405325"/>
                </a:cubicBezTo>
                <a:close/>
              </a:path>
              <a:path w="4788816" h="5241302" fill="darkenLess" stroke="0" extrusionOk="0">
                <a:moveTo>
                  <a:pt x="101331" y="405325"/>
                </a:moveTo>
                <a:cubicBezTo>
                  <a:pt x="160349" y="411473"/>
                  <a:pt x="202511" y="361584"/>
                  <a:pt x="202662" y="303994"/>
                </a:cubicBezTo>
                <a:cubicBezTo>
                  <a:pt x="197874" y="272845"/>
                  <a:pt x="180468" y="255608"/>
                  <a:pt x="151996" y="253328"/>
                </a:cubicBezTo>
                <a:cubicBezTo>
                  <a:pt x="117849" y="255556"/>
                  <a:pt x="103076" y="279842"/>
                  <a:pt x="101330" y="303994"/>
                </a:cubicBezTo>
                <a:cubicBezTo>
                  <a:pt x="103333" y="338179"/>
                  <a:pt x="101477" y="373408"/>
                  <a:pt x="101331" y="405325"/>
                </a:cubicBezTo>
                <a:close/>
                <a:moveTo>
                  <a:pt x="4687485" y="202663"/>
                </a:moveTo>
                <a:cubicBezTo>
                  <a:pt x="4743639" y="205728"/>
                  <a:pt x="4781940" y="164806"/>
                  <a:pt x="4788816" y="101332"/>
                </a:cubicBezTo>
                <a:cubicBezTo>
                  <a:pt x="4795661" y="53789"/>
                  <a:pt x="4730662" y="-273"/>
                  <a:pt x="4687485" y="1"/>
                </a:cubicBezTo>
                <a:cubicBezTo>
                  <a:pt x="4622331" y="7605"/>
                  <a:pt x="4576606" y="46958"/>
                  <a:pt x="4586154" y="101332"/>
                </a:cubicBezTo>
                <a:cubicBezTo>
                  <a:pt x="4587383" y="132293"/>
                  <a:pt x="4606189" y="152545"/>
                  <a:pt x="4636820" y="151998"/>
                </a:cubicBezTo>
                <a:cubicBezTo>
                  <a:pt x="4667200" y="151559"/>
                  <a:pt x="4684328" y="131200"/>
                  <a:pt x="4687486" y="101332"/>
                </a:cubicBezTo>
                <a:cubicBezTo>
                  <a:pt x="4689564" y="135496"/>
                  <a:pt x="4689611" y="170421"/>
                  <a:pt x="4687485" y="202663"/>
                </a:cubicBezTo>
                <a:close/>
              </a:path>
              <a:path w="4788816" h="5241302" fill="none" extrusionOk="0">
                <a:moveTo>
                  <a:pt x="0" y="303994"/>
                </a:moveTo>
                <a:cubicBezTo>
                  <a:pt x="3785" y="244618"/>
                  <a:pt x="40542" y="195351"/>
                  <a:pt x="101331" y="202663"/>
                </a:cubicBezTo>
                <a:cubicBezTo>
                  <a:pt x="287347" y="207143"/>
                  <a:pt x="421779" y="215351"/>
                  <a:pt x="607475" y="202663"/>
                </a:cubicBezTo>
                <a:cubicBezTo>
                  <a:pt x="793171" y="189975"/>
                  <a:pt x="1051808" y="225767"/>
                  <a:pt x="1293012" y="202663"/>
                </a:cubicBezTo>
                <a:cubicBezTo>
                  <a:pt x="1534216" y="179559"/>
                  <a:pt x="1685948" y="182172"/>
                  <a:pt x="1888853" y="202663"/>
                </a:cubicBezTo>
                <a:cubicBezTo>
                  <a:pt x="2091758" y="223154"/>
                  <a:pt x="2245899" y="197042"/>
                  <a:pt x="2484694" y="202663"/>
                </a:cubicBezTo>
                <a:cubicBezTo>
                  <a:pt x="2723489" y="208284"/>
                  <a:pt x="2832431" y="190272"/>
                  <a:pt x="3035686" y="202663"/>
                </a:cubicBezTo>
                <a:cubicBezTo>
                  <a:pt x="3238941" y="215054"/>
                  <a:pt x="3444559" y="198235"/>
                  <a:pt x="3676375" y="202663"/>
                </a:cubicBezTo>
                <a:cubicBezTo>
                  <a:pt x="3908191" y="207091"/>
                  <a:pt x="4293165" y="224985"/>
                  <a:pt x="4586153" y="202663"/>
                </a:cubicBezTo>
                <a:cubicBezTo>
                  <a:pt x="4582997" y="170252"/>
                  <a:pt x="4588138" y="142298"/>
                  <a:pt x="4586153" y="101331"/>
                </a:cubicBezTo>
                <a:cubicBezTo>
                  <a:pt x="4577394" y="39070"/>
                  <a:pt x="4620828" y="-7765"/>
                  <a:pt x="4687484" y="0"/>
                </a:cubicBezTo>
                <a:cubicBezTo>
                  <a:pt x="4740165" y="-1814"/>
                  <a:pt x="4789185" y="39879"/>
                  <a:pt x="4788815" y="101331"/>
                </a:cubicBezTo>
                <a:cubicBezTo>
                  <a:pt x="5064287" y="1490744"/>
                  <a:pt x="4859307" y="3420424"/>
                  <a:pt x="4788816" y="4937308"/>
                </a:cubicBezTo>
                <a:cubicBezTo>
                  <a:pt x="4781231" y="4991006"/>
                  <a:pt x="4745320" y="5039643"/>
                  <a:pt x="4687485" y="5038639"/>
                </a:cubicBezTo>
                <a:cubicBezTo>
                  <a:pt x="4531441" y="5046419"/>
                  <a:pt x="4330584" y="5008852"/>
                  <a:pt x="4046796" y="5038639"/>
                </a:cubicBezTo>
                <a:cubicBezTo>
                  <a:pt x="3763008" y="5068426"/>
                  <a:pt x="3683767" y="5060258"/>
                  <a:pt x="3406107" y="5038639"/>
                </a:cubicBezTo>
                <a:cubicBezTo>
                  <a:pt x="3128447" y="5017020"/>
                  <a:pt x="3037068" y="5018315"/>
                  <a:pt x="2899963" y="5038639"/>
                </a:cubicBezTo>
                <a:cubicBezTo>
                  <a:pt x="2762858" y="5058963"/>
                  <a:pt x="2542769" y="5009798"/>
                  <a:pt x="2304122" y="5038639"/>
                </a:cubicBezTo>
                <a:cubicBezTo>
                  <a:pt x="2065475" y="5067480"/>
                  <a:pt x="1949423" y="5046067"/>
                  <a:pt x="1618585" y="5038639"/>
                </a:cubicBezTo>
                <a:cubicBezTo>
                  <a:pt x="1287747" y="5031211"/>
                  <a:pt x="1233828" y="5034963"/>
                  <a:pt x="888200" y="5038639"/>
                </a:cubicBezTo>
                <a:cubicBezTo>
                  <a:pt x="542572" y="5042315"/>
                  <a:pt x="455783" y="5030210"/>
                  <a:pt x="202663" y="5038639"/>
                </a:cubicBezTo>
                <a:cubicBezTo>
                  <a:pt x="206580" y="5061544"/>
                  <a:pt x="199321" y="5100885"/>
                  <a:pt x="202663" y="5139971"/>
                </a:cubicBezTo>
                <a:cubicBezTo>
                  <a:pt x="215162" y="5195662"/>
                  <a:pt x="162200" y="5243893"/>
                  <a:pt x="101332" y="5241302"/>
                </a:cubicBezTo>
                <a:cubicBezTo>
                  <a:pt x="42053" y="5246366"/>
                  <a:pt x="-2207" y="5200169"/>
                  <a:pt x="1" y="5139971"/>
                </a:cubicBezTo>
                <a:cubicBezTo>
                  <a:pt x="-200876" y="3261528"/>
                  <a:pt x="-202097" y="2113703"/>
                  <a:pt x="0" y="303994"/>
                </a:cubicBezTo>
                <a:close/>
                <a:moveTo>
                  <a:pt x="4586153" y="202663"/>
                </a:moveTo>
                <a:cubicBezTo>
                  <a:pt x="4611567" y="201493"/>
                  <a:pt x="4663778" y="204764"/>
                  <a:pt x="4687485" y="202663"/>
                </a:cubicBezTo>
                <a:cubicBezTo>
                  <a:pt x="4750698" y="201226"/>
                  <a:pt x="4791721" y="162311"/>
                  <a:pt x="4788816" y="101332"/>
                </a:cubicBezTo>
                <a:moveTo>
                  <a:pt x="4687485" y="202663"/>
                </a:moveTo>
                <a:cubicBezTo>
                  <a:pt x="4690835" y="164457"/>
                  <a:pt x="4691095" y="151259"/>
                  <a:pt x="4687485" y="101331"/>
                </a:cubicBezTo>
                <a:cubicBezTo>
                  <a:pt x="4688513" y="131517"/>
                  <a:pt x="4665487" y="154428"/>
                  <a:pt x="4636819" y="151997"/>
                </a:cubicBezTo>
                <a:cubicBezTo>
                  <a:pt x="4608783" y="154322"/>
                  <a:pt x="4591457" y="131988"/>
                  <a:pt x="4586153" y="101331"/>
                </a:cubicBezTo>
                <a:moveTo>
                  <a:pt x="101331" y="405325"/>
                </a:moveTo>
                <a:cubicBezTo>
                  <a:pt x="97087" y="371852"/>
                  <a:pt x="98688" y="338226"/>
                  <a:pt x="101331" y="303994"/>
                </a:cubicBezTo>
                <a:cubicBezTo>
                  <a:pt x="100519" y="274602"/>
                  <a:pt x="121190" y="249980"/>
                  <a:pt x="151997" y="253328"/>
                </a:cubicBezTo>
                <a:cubicBezTo>
                  <a:pt x="177959" y="248356"/>
                  <a:pt x="207257" y="278190"/>
                  <a:pt x="202663" y="303994"/>
                </a:cubicBezTo>
                <a:cubicBezTo>
                  <a:pt x="201110" y="350589"/>
                  <a:pt x="151675" y="399147"/>
                  <a:pt x="101332" y="405325"/>
                </a:cubicBezTo>
                <a:cubicBezTo>
                  <a:pt x="43989" y="404462"/>
                  <a:pt x="1317" y="362034"/>
                  <a:pt x="1" y="303994"/>
                </a:cubicBezTo>
                <a:moveTo>
                  <a:pt x="202663" y="303994"/>
                </a:moveTo>
                <a:cubicBezTo>
                  <a:pt x="215597" y="484263"/>
                  <a:pt x="192058" y="597980"/>
                  <a:pt x="202663" y="838333"/>
                </a:cubicBezTo>
                <a:cubicBezTo>
                  <a:pt x="213268" y="1078686"/>
                  <a:pt x="185791" y="1244168"/>
                  <a:pt x="202663" y="1467364"/>
                </a:cubicBezTo>
                <a:cubicBezTo>
                  <a:pt x="219535" y="1690560"/>
                  <a:pt x="206687" y="1821586"/>
                  <a:pt x="202663" y="2001702"/>
                </a:cubicBezTo>
                <a:cubicBezTo>
                  <a:pt x="198639" y="2181818"/>
                  <a:pt x="174219" y="2540292"/>
                  <a:pt x="202663" y="2772773"/>
                </a:cubicBezTo>
                <a:cubicBezTo>
                  <a:pt x="231107" y="3005254"/>
                  <a:pt x="168312" y="3340198"/>
                  <a:pt x="202663" y="3543844"/>
                </a:cubicBezTo>
                <a:cubicBezTo>
                  <a:pt x="237014" y="3747490"/>
                  <a:pt x="214152" y="4062386"/>
                  <a:pt x="202663" y="4220222"/>
                </a:cubicBezTo>
                <a:cubicBezTo>
                  <a:pt x="191174" y="4378058"/>
                  <a:pt x="168529" y="4777704"/>
                  <a:pt x="202663" y="5038639"/>
                </a:cubicBezTo>
              </a:path>
              <a:path w="4788816" h="5241302" fill="none" stroke="0" extrusionOk="0">
                <a:moveTo>
                  <a:pt x="0" y="303994"/>
                </a:moveTo>
                <a:cubicBezTo>
                  <a:pt x="-3216" y="252613"/>
                  <a:pt x="54271" y="196871"/>
                  <a:pt x="101331" y="202663"/>
                </a:cubicBezTo>
                <a:cubicBezTo>
                  <a:pt x="294761" y="180660"/>
                  <a:pt x="360033" y="203287"/>
                  <a:pt x="607475" y="202663"/>
                </a:cubicBezTo>
                <a:cubicBezTo>
                  <a:pt x="854917" y="202039"/>
                  <a:pt x="1159426" y="174130"/>
                  <a:pt x="1337860" y="202663"/>
                </a:cubicBezTo>
                <a:cubicBezTo>
                  <a:pt x="1516294" y="231196"/>
                  <a:pt x="1708034" y="199972"/>
                  <a:pt x="1888853" y="202663"/>
                </a:cubicBezTo>
                <a:cubicBezTo>
                  <a:pt x="2069672" y="205354"/>
                  <a:pt x="2281676" y="215401"/>
                  <a:pt x="2529542" y="202663"/>
                </a:cubicBezTo>
                <a:cubicBezTo>
                  <a:pt x="2777408" y="189925"/>
                  <a:pt x="2882058" y="211239"/>
                  <a:pt x="3035686" y="202663"/>
                </a:cubicBezTo>
                <a:cubicBezTo>
                  <a:pt x="3189314" y="194087"/>
                  <a:pt x="3476865" y="178025"/>
                  <a:pt x="3721223" y="202663"/>
                </a:cubicBezTo>
                <a:cubicBezTo>
                  <a:pt x="3965581" y="227301"/>
                  <a:pt x="4311386" y="186471"/>
                  <a:pt x="4586153" y="202663"/>
                </a:cubicBezTo>
                <a:cubicBezTo>
                  <a:pt x="4588045" y="171679"/>
                  <a:pt x="4583423" y="132291"/>
                  <a:pt x="4586153" y="101331"/>
                </a:cubicBezTo>
                <a:cubicBezTo>
                  <a:pt x="4590385" y="42431"/>
                  <a:pt x="4627999" y="-4150"/>
                  <a:pt x="4687484" y="0"/>
                </a:cubicBezTo>
                <a:cubicBezTo>
                  <a:pt x="4750992" y="-8739"/>
                  <a:pt x="4786734" y="44879"/>
                  <a:pt x="4788815" y="101331"/>
                </a:cubicBezTo>
                <a:cubicBezTo>
                  <a:pt x="4845068" y="2008363"/>
                  <a:pt x="4760400" y="3628187"/>
                  <a:pt x="4788816" y="4937308"/>
                </a:cubicBezTo>
                <a:cubicBezTo>
                  <a:pt x="4792566" y="4985672"/>
                  <a:pt x="4754545" y="5038996"/>
                  <a:pt x="4687485" y="5038639"/>
                </a:cubicBezTo>
                <a:cubicBezTo>
                  <a:pt x="4531797" y="5047966"/>
                  <a:pt x="4319916" y="5010412"/>
                  <a:pt x="4091644" y="5038639"/>
                </a:cubicBezTo>
                <a:cubicBezTo>
                  <a:pt x="3863372" y="5066866"/>
                  <a:pt x="3641719" y="5044691"/>
                  <a:pt x="3495804" y="5038639"/>
                </a:cubicBezTo>
                <a:cubicBezTo>
                  <a:pt x="3349889" y="5032587"/>
                  <a:pt x="2981264" y="5065308"/>
                  <a:pt x="2810267" y="5038639"/>
                </a:cubicBezTo>
                <a:cubicBezTo>
                  <a:pt x="2639270" y="5011970"/>
                  <a:pt x="2503739" y="5061437"/>
                  <a:pt x="2304122" y="5038639"/>
                </a:cubicBezTo>
                <a:cubicBezTo>
                  <a:pt x="2104505" y="5015841"/>
                  <a:pt x="1831501" y="5040816"/>
                  <a:pt x="1708282" y="5038639"/>
                </a:cubicBezTo>
                <a:cubicBezTo>
                  <a:pt x="1585063" y="5036462"/>
                  <a:pt x="1253879" y="5039319"/>
                  <a:pt x="1112441" y="5038639"/>
                </a:cubicBezTo>
                <a:cubicBezTo>
                  <a:pt x="971003" y="5037959"/>
                  <a:pt x="388955" y="4994990"/>
                  <a:pt x="202663" y="5038639"/>
                </a:cubicBezTo>
                <a:cubicBezTo>
                  <a:pt x="202245" y="5073163"/>
                  <a:pt x="206297" y="5099087"/>
                  <a:pt x="202663" y="5139971"/>
                </a:cubicBezTo>
                <a:cubicBezTo>
                  <a:pt x="206468" y="5193536"/>
                  <a:pt x="161070" y="5236144"/>
                  <a:pt x="101332" y="5241302"/>
                </a:cubicBezTo>
                <a:cubicBezTo>
                  <a:pt x="40335" y="5246819"/>
                  <a:pt x="6414" y="5208186"/>
                  <a:pt x="1" y="5139971"/>
                </a:cubicBezTo>
                <a:cubicBezTo>
                  <a:pt x="-126678" y="3406104"/>
                  <a:pt x="155909" y="1963123"/>
                  <a:pt x="0" y="303994"/>
                </a:cubicBezTo>
                <a:close/>
                <a:moveTo>
                  <a:pt x="4586153" y="202663"/>
                </a:moveTo>
                <a:cubicBezTo>
                  <a:pt x="4631829" y="203440"/>
                  <a:pt x="4649207" y="201898"/>
                  <a:pt x="4687485" y="202663"/>
                </a:cubicBezTo>
                <a:cubicBezTo>
                  <a:pt x="4747538" y="200463"/>
                  <a:pt x="4777115" y="156841"/>
                  <a:pt x="4788816" y="101332"/>
                </a:cubicBezTo>
                <a:moveTo>
                  <a:pt x="4687485" y="202663"/>
                </a:moveTo>
                <a:cubicBezTo>
                  <a:pt x="4687281" y="166378"/>
                  <a:pt x="4682965" y="125925"/>
                  <a:pt x="4687485" y="101331"/>
                </a:cubicBezTo>
                <a:cubicBezTo>
                  <a:pt x="4687939" y="131409"/>
                  <a:pt x="4662804" y="153767"/>
                  <a:pt x="4636819" y="151997"/>
                </a:cubicBezTo>
                <a:cubicBezTo>
                  <a:pt x="4608286" y="148183"/>
                  <a:pt x="4587749" y="122756"/>
                  <a:pt x="4586153" y="101331"/>
                </a:cubicBezTo>
                <a:moveTo>
                  <a:pt x="101331" y="405325"/>
                </a:moveTo>
                <a:cubicBezTo>
                  <a:pt x="102655" y="371566"/>
                  <a:pt x="103796" y="346149"/>
                  <a:pt x="101331" y="303994"/>
                </a:cubicBezTo>
                <a:cubicBezTo>
                  <a:pt x="100148" y="276326"/>
                  <a:pt x="123308" y="255809"/>
                  <a:pt x="151997" y="253328"/>
                </a:cubicBezTo>
                <a:cubicBezTo>
                  <a:pt x="176638" y="247235"/>
                  <a:pt x="201542" y="274704"/>
                  <a:pt x="202663" y="303994"/>
                </a:cubicBezTo>
                <a:cubicBezTo>
                  <a:pt x="193147" y="367208"/>
                  <a:pt x="153921" y="403908"/>
                  <a:pt x="101332" y="405325"/>
                </a:cubicBezTo>
                <a:cubicBezTo>
                  <a:pt x="43586" y="411388"/>
                  <a:pt x="-2389" y="369748"/>
                  <a:pt x="1" y="303994"/>
                </a:cubicBezTo>
                <a:moveTo>
                  <a:pt x="202663" y="303994"/>
                </a:moveTo>
                <a:cubicBezTo>
                  <a:pt x="197056" y="612508"/>
                  <a:pt x="202632" y="816072"/>
                  <a:pt x="202663" y="1027718"/>
                </a:cubicBezTo>
                <a:cubicBezTo>
                  <a:pt x="202694" y="1239364"/>
                  <a:pt x="179488" y="1482314"/>
                  <a:pt x="202663" y="1609403"/>
                </a:cubicBezTo>
                <a:cubicBezTo>
                  <a:pt x="225838" y="1736493"/>
                  <a:pt x="193596" y="2124602"/>
                  <a:pt x="202663" y="2285781"/>
                </a:cubicBezTo>
                <a:cubicBezTo>
                  <a:pt x="211730" y="2446960"/>
                  <a:pt x="199270" y="2659207"/>
                  <a:pt x="202663" y="2820120"/>
                </a:cubicBezTo>
                <a:cubicBezTo>
                  <a:pt x="206056" y="2981033"/>
                  <a:pt x="223603" y="3241206"/>
                  <a:pt x="202663" y="3543844"/>
                </a:cubicBezTo>
                <a:cubicBezTo>
                  <a:pt x="181723" y="3846482"/>
                  <a:pt x="223164" y="4029789"/>
                  <a:pt x="202663" y="4172875"/>
                </a:cubicBezTo>
                <a:cubicBezTo>
                  <a:pt x="182162" y="4315961"/>
                  <a:pt x="182842" y="4863588"/>
                  <a:pt x="202663" y="5038639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>
                      <a:gd name="adj" fmla="val 423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i="0" dirty="0">
                <a:solidFill>
                  <a:schemeClr val="tx1"/>
                </a:solidFill>
                <a:effectLst/>
              </a:rPr>
              <a:t>Praško proljeće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– fotografija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prikazuje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  studentske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barikade u Pragu 1968.,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kojima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su pokušali zaustaviti sovjetske tenkove. Čehoslovačko je komunističko vodstvo te godine praktički ukinulo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cenzuru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 dopustilo kritiku vodećih partijskih dužnosnika. Svrha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reformi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bila je stvoriti „socijalizam s ljudskim licem”. No, to je izazvalo oštru reakciju SSSR-a. Pola milijuna vojnika Varšavskog pakta okupiralo je Čehoslovačku čija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je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vlada zabranila pružanje oružanog otpora.</a:t>
            </a:r>
          </a:p>
        </p:txBody>
      </p:sp>
    </p:spTree>
    <p:extLst>
      <p:ext uri="{BB962C8B-B14F-4D97-AF65-F5344CB8AC3E}">
        <p14:creationId xmlns:p14="http://schemas.microsoft.com/office/powerpoint/2010/main" xmlns="" val="3764100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7441901"/>
              </p:ext>
            </p:extLst>
          </p:nvPr>
        </p:nvGraphicFramePr>
        <p:xfrm>
          <a:off x="273376" y="1647383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34118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305219A8-B6FC-42B9-B040-BA352D1C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14" y="2978870"/>
            <a:ext cx="2540913" cy="3594573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3253227" y="1442301"/>
            <a:ext cx="7474476" cy="4083286"/>
          </a:xfrm>
          <a:custGeom>
            <a:avLst/>
            <a:gdLst>
              <a:gd name="connsiteX0" fmla="*/ -741842 w 7474476"/>
              <a:gd name="connsiteY0" fmla="*/ 2345684 h 4083286"/>
              <a:gd name="connsiteX1" fmla="*/ -351545 w 7474476"/>
              <a:gd name="connsiteY1" fmla="*/ 2115060 h 4083286"/>
              <a:gd name="connsiteX2" fmla="*/ 8730 w 7474476"/>
              <a:gd name="connsiteY2" fmla="*/ 1902176 h 4083286"/>
              <a:gd name="connsiteX3" fmla="*/ 3704388 w 7474476"/>
              <a:gd name="connsiteY3" fmla="*/ 79 h 4083286"/>
              <a:gd name="connsiteX4" fmla="*/ 7444442 w 7474476"/>
              <a:gd name="connsiteY4" fmla="*/ 1783328 h 4083286"/>
              <a:gd name="connsiteX5" fmla="*/ 3989151 w 7474476"/>
              <a:gd name="connsiteY5" fmla="*/ 4078643 h 4083286"/>
              <a:gd name="connsiteX6" fmla="*/ 184590 w 7474476"/>
              <a:gd name="connsiteY6" fmla="*/ 2675358 h 4083286"/>
              <a:gd name="connsiteX7" fmla="*/ -269362 w 7474476"/>
              <a:gd name="connsiteY7" fmla="*/ 2513818 h 4083286"/>
              <a:gd name="connsiteX8" fmla="*/ -741842 w 7474476"/>
              <a:gd name="connsiteY8" fmla="*/ 2345684 h 408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4476" h="4083286" fill="none" extrusionOk="0">
                <a:moveTo>
                  <a:pt x="-741842" y="2345684"/>
                </a:moveTo>
                <a:cubicBezTo>
                  <a:pt x="-601195" y="2270731"/>
                  <a:pt x="-489161" y="2178915"/>
                  <a:pt x="-351545" y="2115060"/>
                </a:cubicBezTo>
                <a:cubicBezTo>
                  <a:pt x="-213929" y="2051205"/>
                  <a:pt x="-121379" y="1985954"/>
                  <a:pt x="8730" y="1902176"/>
                </a:cubicBezTo>
                <a:cubicBezTo>
                  <a:pt x="283948" y="965440"/>
                  <a:pt x="1823361" y="-48737"/>
                  <a:pt x="3704388" y="79"/>
                </a:cubicBezTo>
                <a:cubicBezTo>
                  <a:pt x="5622159" y="-263930"/>
                  <a:pt x="7261951" y="886927"/>
                  <a:pt x="7444442" y="1783328"/>
                </a:cubicBezTo>
                <a:cubicBezTo>
                  <a:pt x="7496898" y="2596037"/>
                  <a:pt x="5996558" y="3799868"/>
                  <a:pt x="3989151" y="4078643"/>
                </a:cubicBezTo>
                <a:cubicBezTo>
                  <a:pt x="2179083" y="4170822"/>
                  <a:pt x="688831" y="3588180"/>
                  <a:pt x="184590" y="2675358"/>
                </a:cubicBezTo>
                <a:cubicBezTo>
                  <a:pt x="76629" y="2649025"/>
                  <a:pt x="-65631" y="2567232"/>
                  <a:pt x="-269362" y="2513818"/>
                </a:cubicBezTo>
                <a:cubicBezTo>
                  <a:pt x="-473093" y="2460404"/>
                  <a:pt x="-618547" y="2371067"/>
                  <a:pt x="-741842" y="2345684"/>
                </a:cubicBezTo>
                <a:close/>
              </a:path>
              <a:path w="7474476" h="4083286" stroke="0" extrusionOk="0">
                <a:moveTo>
                  <a:pt x="-741842" y="2345684"/>
                </a:moveTo>
                <a:cubicBezTo>
                  <a:pt x="-612682" y="2253071"/>
                  <a:pt x="-463477" y="2181007"/>
                  <a:pt x="-389073" y="2137235"/>
                </a:cubicBezTo>
                <a:cubicBezTo>
                  <a:pt x="-314669" y="2093464"/>
                  <a:pt x="-100547" y="1970338"/>
                  <a:pt x="8730" y="1902176"/>
                </a:cubicBezTo>
                <a:cubicBezTo>
                  <a:pt x="69761" y="456858"/>
                  <a:pt x="1720595" y="64378"/>
                  <a:pt x="3704388" y="79"/>
                </a:cubicBezTo>
                <a:cubicBezTo>
                  <a:pt x="5543139" y="-66955"/>
                  <a:pt x="7111453" y="797933"/>
                  <a:pt x="7444442" y="1783328"/>
                </a:cubicBezTo>
                <a:cubicBezTo>
                  <a:pt x="7381375" y="2987636"/>
                  <a:pt x="5967769" y="3868357"/>
                  <a:pt x="3989151" y="4078643"/>
                </a:cubicBezTo>
                <a:cubicBezTo>
                  <a:pt x="2384448" y="4262264"/>
                  <a:pt x="661414" y="3545855"/>
                  <a:pt x="184590" y="2675358"/>
                </a:cubicBezTo>
                <a:cubicBezTo>
                  <a:pt x="46949" y="2606917"/>
                  <a:pt x="-167069" y="2573388"/>
                  <a:pt x="-250833" y="2520411"/>
                </a:cubicBezTo>
                <a:cubicBezTo>
                  <a:pt x="-334597" y="2467434"/>
                  <a:pt x="-575379" y="2383312"/>
                  <a:pt x="-741842" y="2345684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9925"/>
                      <a:gd name="adj2" fmla="val 744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Pročitaj 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tekst o Martinu Lutheru Kingu i Muhammadu Aliju u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dijelu </a:t>
            </a:r>
            <a:r>
              <a:rPr lang="hr-HR" sz="28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povijesni koncept – uzroci i posljedice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(U/str. 148). Radom u paru napišite 3 – 4 najvažnije činjenice o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r-HR" sz="2800" b="1" dirty="0" err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Kingu</a:t>
            </a: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Aliju.</a:t>
            </a:r>
          </a:p>
        </p:txBody>
      </p:sp>
    </p:spTree>
    <p:extLst>
      <p:ext uri="{BB962C8B-B14F-4D97-AF65-F5344CB8AC3E}">
        <p14:creationId xmlns:p14="http://schemas.microsoft.com/office/powerpoint/2010/main" xmlns="" val="2884107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68946202"/>
              </p:ext>
            </p:extLst>
          </p:nvPr>
        </p:nvGraphicFramePr>
        <p:xfrm>
          <a:off x="160256" y="1390550"/>
          <a:ext cx="6317455" cy="5302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0611B941-C30B-4255-94BA-1D57FA7F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9384" y="1390551"/>
            <a:ext cx="4210148" cy="530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31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81279967"/>
              </p:ext>
            </p:extLst>
          </p:nvPr>
        </p:nvGraphicFramePr>
        <p:xfrm>
          <a:off x="160257" y="1390551"/>
          <a:ext cx="5935744" cy="479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0611B941-C30B-4255-94BA-1D57FA7F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9384" y="1390551"/>
            <a:ext cx="4210148" cy="530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72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4508AC3-C734-4ED5-8911-CE7AF6571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82" y="1285702"/>
            <a:ext cx="6819453" cy="537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F8AA8F53-3372-4968-82A9-378E0AFDC2A1}"/>
              </a:ext>
            </a:extLst>
          </p:cNvPr>
          <p:cNvSpPr/>
          <p:nvPr/>
        </p:nvSpPr>
        <p:spPr>
          <a:xfrm>
            <a:off x="8321454" y="1725106"/>
            <a:ext cx="3186264" cy="4524865"/>
          </a:xfrm>
          <a:custGeom>
            <a:avLst/>
            <a:gdLst>
              <a:gd name="connsiteX0" fmla="*/ 3186264 w 3186264"/>
              <a:gd name="connsiteY0" fmla="*/ 199142 h 4524865"/>
              <a:gd name="connsiteX1" fmla="*/ 2987122 w 3186264"/>
              <a:gd name="connsiteY1" fmla="*/ 398284 h 4524865"/>
              <a:gd name="connsiteX2" fmla="*/ 2987123 w 3186264"/>
              <a:gd name="connsiteY2" fmla="*/ 199142 h 4524865"/>
              <a:gd name="connsiteX3" fmla="*/ 2887552 w 3186264"/>
              <a:gd name="connsiteY3" fmla="*/ 298713 h 4524865"/>
              <a:gd name="connsiteX4" fmla="*/ 2787981 w 3186264"/>
              <a:gd name="connsiteY4" fmla="*/ 199142 h 4524865"/>
              <a:gd name="connsiteX5" fmla="*/ 2787981 w 3186264"/>
              <a:gd name="connsiteY5" fmla="*/ 398283 h 4524865"/>
              <a:gd name="connsiteX6" fmla="*/ 2088994 w 3186264"/>
              <a:gd name="connsiteY6" fmla="*/ 398283 h 4524865"/>
              <a:gd name="connsiteX7" fmla="*/ 1467673 w 3186264"/>
              <a:gd name="connsiteY7" fmla="*/ 398283 h 4524865"/>
              <a:gd name="connsiteX8" fmla="*/ 846352 w 3186264"/>
              <a:gd name="connsiteY8" fmla="*/ 398283 h 4524865"/>
              <a:gd name="connsiteX9" fmla="*/ 199142 w 3186264"/>
              <a:gd name="connsiteY9" fmla="*/ 398283 h 4524865"/>
              <a:gd name="connsiteX10" fmla="*/ 0 w 3186264"/>
              <a:gd name="connsiteY10" fmla="*/ 597425 h 4524865"/>
              <a:gd name="connsiteX11" fmla="*/ 0 w 3186264"/>
              <a:gd name="connsiteY11" fmla="*/ 1293374 h 4524865"/>
              <a:gd name="connsiteX12" fmla="*/ 0 w 3186264"/>
              <a:gd name="connsiteY12" fmla="*/ 1877474 h 4524865"/>
              <a:gd name="connsiteX13" fmla="*/ 0 w 3186264"/>
              <a:gd name="connsiteY13" fmla="*/ 2461574 h 4524865"/>
              <a:gd name="connsiteX14" fmla="*/ 0 w 3186264"/>
              <a:gd name="connsiteY14" fmla="*/ 2971109 h 4524865"/>
              <a:gd name="connsiteX15" fmla="*/ 0 w 3186264"/>
              <a:gd name="connsiteY15" fmla="*/ 3592492 h 4524865"/>
              <a:gd name="connsiteX16" fmla="*/ 0 w 3186264"/>
              <a:gd name="connsiteY16" fmla="*/ 4325724 h 4524865"/>
              <a:gd name="connsiteX17" fmla="*/ 199142 w 3186264"/>
              <a:gd name="connsiteY17" fmla="*/ 4524866 h 4524865"/>
              <a:gd name="connsiteX18" fmla="*/ 398284 w 3186264"/>
              <a:gd name="connsiteY18" fmla="*/ 4325724 h 4524865"/>
              <a:gd name="connsiteX19" fmla="*/ 398283 w 3186264"/>
              <a:gd name="connsiteY19" fmla="*/ 4126582 h 4524865"/>
              <a:gd name="connsiteX20" fmla="*/ 1071381 w 3186264"/>
              <a:gd name="connsiteY20" fmla="*/ 4126582 h 4524865"/>
              <a:gd name="connsiteX21" fmla="*/ 1640926 w 3186264"/>
              <a:gd name="connsiteY21" fmla="*/ 4126582 h 4524865"/>
              <a:gd name="connsiteX22" fmla="*/ 2288136 w 3186264"/>
              <a:gd name="connsiteY22" fmla="*/ 4126582 h 4524865"/>
              <a:gd name="connsiteX23" fmla="*/ 2987123 w 3186264"/>
              <a:gd name="connsiteY23" fmla="*/ 4126582 h 4524865"/>
              <a:gd name="connsiteX24" fmla="*/ 3186265 w 3186264"/>
              <a:gd name="connsiteY24" fmla="*/ 3927440 h 4524865"/>
              <a:gd name="connsiteX25" fmla="*/ 3186264 w 3186264"/>
              <a:gd name="connsiteY25" fmla="*/ 199142 h 4524865"/>
              <a:gd name="connsiteX26" fmla="*/ 199142 w 3186264"/>
              <a:gd name="connsiteY26" fmla="*/ 796566 h 4524865"/>
              <a:gd name="connsiteX27" fmla="*/ 398284 w 3186264"/>
              <a:gd name="connsiteY27" fmla="*/ 597424 h 4524865"/>
              <a:gd name="connsiteX28" fmla="*/ 298713 w 3186264"/>
              <a:gd name="connsiteY28" fmla="*/ 497853 h 4524865"/>
              <a:gd name="connsiteX29" fmla="*/ 199142 w 3186264"/>
              <a:gd name="connsiteY29" fmla="*/ 597424 h 4524865"/>
              <a:gd name="connsiteX30" fmla="*/ 199142 w 3186264"/>
              <a:gd name="connsiteY30" fmla="*/ 796566 h 4524865"/>
              <a:gd name="connsiteX0" fmla="*/ 199142 w 3186264"/>
              <a:gd name="connsiteY0" fmla="*/ 796566 h 4524865"/>
              <a:gd name="connsiteX1" fmla="*/ 398284 w 3186264"/>
              <a:gd name="connsiteY1" fmla="*/ 597424 h 4524865"/>
              <a:gd name="connsiteX2" fmla="*/ 298713 w 3186264"/>
              <a:gd name="connsiteY2" fmla="*/ 497853 h 4524865"/>
              <a:gd name="connsiteX3" fmla="*/ 199142 w 3186264"/>
              <a:gd name="connsiteY3" fmla="*/ 597424 h 4524865"/>
              <a:gd name="connsiteX4" fmla="*/ 199142 w 3186264"/>
              <a:gd name="connsiteY4" fmla="*/ 796566 h 4524865"/>
              <a:gd name="connsiteX5" fmla="*/ 2987123 w 3186264"/>
              <a:gd name="connsiteY5" fmla="*/ 398283 h 4524865"/>
              <a:gd name="connsiteX6" fmla="*/ 3186265 w 3186264"/>
              <a:gd name="connsiteY6" fmla="*/ 199141 h 4524865"/>
              <a:gd name="connsiteX7" fmla="*/ 2987123 w 3186264"/>
              <a:gd name="connsiteY7" fmla="*/ -1 h 4524865"/>
              <a:gd name="connsiteX8" fmla="*/ 2787981 w 3186264"/>
              <a:gd name="connsiteY8" fmla="*/ 199141 h 4524865"/>
              <a:gd name="connsiteX9" fmla="*/ 2887552 w 3186264"/>
              <a:gd name="connsiteY9" fmla="*/ 298712 h 4524865"/>
              <a:gd name="connsiteX10" fmla="*/ 2987123 w 3186264"/>
              <a:gd name="connsiteY10" fmla="*/ 199141 h 4524865"/>
              <a:gd name="connsiteX11" fmla="*/ 2987123 w 3186264"/>
              <a:gd name="connsiteY11" fmla="*/ 398283 h 4524865"/>
              <a:gd name="connsiteX0" fmla="*/ 0 w 3186264"/>
              <a:gd name="connsiteY0" fmla="*/ 597425 h 4524865"/>
              <a:gd name="connsiteX1" fmla="*/ 199142 w 3186264"/>
              <a:gd name="connsiteY1" fmla="*/ 398283 h 4524865"/>
              <a:gd name="connsiteX2" fmla="*/ 768687 w 3186264"/>
              <a:gd name="connsiteY2" fmla="*/ 398283 h 4524865"/>
              <a:gd name="connsiteX3" fmla="*/ 1364120 w 3186264"/>
              <a:gd name="connsiteY3" fmla="*/ 398283 h 4524865"/>
              <a:gd name="connsiteX4" fmla="*/ 1985441 w 3186264"/>
              <a:gd name="connsiteY4" fmla="*/ 398283 h 4524865"/>
              <a:gd name="connsiteX5" fmla="*/ 2787981 w 3186264"/>
              <a:gd name="connsiteY5" fmla="*/ 398283 h 4524865"/>
              <a:gd name="connsiteX6" fmla="*/ 2787981 w 3186264"/>
              <a:gd name="connsiteY6" fmla="*/ 199142 h 4524865"/>
              <a:gd name="connsiteX7" fmla="*/ 2987123 w 3186264"/>
              <a:gd name="connsiteY7" fmla="*/ 0 h 4524865"/>
              <a:gd name="connsiteX8" fmla="*/ 3186265 w 3186264"/>
              <a:gd name="connsiteY8" fmla="*/ 199142 h 4524865"/>
              <a:gd name="connsiteX9" fmla="*/ 3186264 w 3186264"/>
              <a:gd name="connsiteY9" fmla="*/ 3927441 h 4524865"/>
              <a:gd name="connsiteX10" fmla="*/ 2987122 w 3186264"/>
              <a:gd name="connsiteY10" fmla="*/ 4126583 h 4524865"/>
              <a:gd name="connsiteX11" fmla="*/ 2339912 w 3186264"/>
              <a:gd name="connsiteY11" fmla="*/ 4126583 h 4524865"/>
              <a:gd name="connsiteX12" fmla="*/ 1744479 w 3186264"/>
              <a:gd name="connsiteY12" fmla="*/ 4126583 h 4524865"/>
              <a:gd name="connsiteX13" fmla="*/ 1071381 w 3186264"/>
              <a:gd name="connsiteY13" fmla="*/ 4126582 h 4524865"/>
              <a:gd name="connsiteX14" fmla="*/ 398283 w 3186264"/>
              <a:gd name="connsiteY14" fmla="*/ 4126582 h 4524865"/>
              <a:gd name="connsiteX15" fmla="*/ 398283 w 3186264"/>
              <a:gd name="connsiteY15" fmla="*/ 4325724 h 4524865"/>
              <a:gd name="connsiteX16" fmla="*/ 199141 w 3186264"/>
              <a:gd name="connsiteY16" fmla="*/ 4524866 h 4524865"/>
              <a:gd name="connsiteX17" fmla="*/ -1 w 3186264"/>
              <a:gd name="connsiteY17" fmla="*/ 4325724 h 4524865"/>
              <a:gd name="connsiteX18" fmla="*/ 0 w 3186264"/>
              <a:gd name="connsiteY18" fmla="*/ 597425 h 4524865"/>
              <a:gd name="connsiteX19" fmla="*/ 2787981 w 3186264"/>
              <a:gd name="connsiteY19" fmla="*/ 398283 h 4524865"/>
              <a:gd name="connsiteX20" fmla="*/ 2987123 w 3186264"/>
              <a:gd name="connsiteY20" fmla="*/ 398283 h 4524865"/>
              <a:gd name="connsiteX21" fmla="*/ 3186265 w 3186264"/>
              <a:gd name="connsiteY21" fmla="*/ 199141 h 4524865"/>
              <a:gd name="connsiteX22" fmla="*/ 2987123 w 3186264"/>
              <a:gd name="connsiteY22" fmla="*/ 398283 h 4524865"/>
              <a:gd name="connsiteX23" fmla="*/ 2987123 w 3186264"/>
              <a:gd name="connsiteY23" fmla="*/ 199142 h 4524865"/>
              <a:gd name="connsiteX24" fmla="*/ 2887552 w 3186264"/>
              <a:gd name="connsiteY24" fmla="*/ 298713 h 4524865"/>
              <a:gd name="connsiteX25" fmla="*/ 2787981 w 3186264"/>
              <a:gd name="connsiteY25" fmla="*/ 199142 h 4524865"/>
              <a:gd name="connsiteX26" fmla="*/ 199142 w 3186264"/>
              <a:gd name="connsiteY26" fmla="*/ 796566 h 4524865"/>
              <a:gd name="connsiteX27" fmla="*/ 199142 w 3186264"/>
              <a:gd name="connsiteY27" fmla="*/ 597425 h 4524865"/>
              <a:gd name="connsiteX28" fmla="*/ 298713 w 3186264"/>
              <a:gd name="connsiteY28" fmla="*/ 497854 h 4524865"/>
              <a:gd name="connsiteX29" fmla="*/ 398284 w 3186264"/>
              <a:gd name="connsiteY29" fmla="*/ 597425 h 4524865"/>
              <a:gd name="connsiteX30" fmla="*/ 199142 w 3186264"/>
              <a:gd name="connsiteY30" fmla="*/ 796567 h 4524865"/>
              <a:gd name="connsiteX31" fmla="*/ 0 w 3186264"/>
              <a:gd name="connsiteY31" fmla="*/ 597425 h 4524865"/>
              <a:gd name="connsiteX32" fmla="*/ 398283 w 3186264"/>
              <a:gd name="connsiteY32" fmla="*/ 597425 h 4524865"/>
              <a:gd name="connsiteX33" fmla="*/ 398283 w 3186264"/>
              <a:gd name="connsiteY33" fmla="*/ 1185618 h 4524865"/>
              <a:gd name="connsiteX34" fmla="*/ 398283 w 3186264"/>
              <a:gd name="connsiteY34" fmla="*/ 1844394 h 4524865"/>
              <a:gd name="connsiteX35" fmla="*/ 398283 w 3186264"/>
              <a:gd name="connsiteY35" fmla="*/ 2432587 h 4524865"/>
              <a:gd name="connsiteX36" fmla="*/ 398283 w 3186264"/>
              <a:gd name="connsiteY36" fmla="*/ 3020779 h 4524865"/>
              <a:gd name="connsiteX37" fmla="*/ 398283 w 3186264"/>
              <a:gd name="connsiteY37" fmla="*/ 4126582 h 45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86264" h="4524865" stroke="0" extrusionOk="0">
                <a:moveTo>
                  <a:pt x="3186264" y="199142"/>
                </a:moveTo>
                <a:cubicBezTo>
                  <a:pt x="3169122" y="298150"/>
                  <a:pt x="3097476" y="393033"/>
                  <a:pt x="2987122" y="398284"/>
                </a:cubicBezTo>
                <a:cubicBezTo>
                  <a:pt x="2980019" y="319318"/>
                  <a:pt x="2990123" y="263617"/>
                  <a:pt x="2987123" y="199142"/>
                </a:cubicBezTo>
                <a:cubicBezTo>
                  <a:pt x="2994670" y="253452"/>
                  <a:pt x="2947379" y="304885"/>
                  <a:pt x="2887552" y="298713"/>
                </a:cubicBezTo>
                <a:cubicBezTo>
                  <a:pt x="2830823" y="301899"/>
                  <a:pt x="2790210" y="258536"/>
                  <a:pt x="2787981" y="199142"/>
                </a:cubicBezTo>
                <a:cubicBezTo>
                  <a:pt x="2789357" y="280813"/>
                  <a:pt x="2788262" y="319251"/>
                  <a:pt x="2787981" y="398283"/>
                </a:cubicBezTo>
                <a:cubicBezTo>
                  <a:pt x="2556632" y="422758"/>
                  <a:pt x="2403350" y="405329"/>
                  <a:pt x="2088994" y="398283"/>
                </a:cubicBezTo>
                <a:cubicBezTo>
                  <a:pt x="1774638" y="391237"/>
                  <a:pt x="1744013" y="386372"/>
                  <a:pt x="1467673" y="398283"/>
                </a:cubicBezTo>
                <a:cubicBezTo>
                  <a:pt x="1191333" y="410194"/>
                  <a:pt x="1116067" y="419058"/>
                  <a:pt x="846352" y="398283"/>
                </a:cubicBezTo>
                <a:cubicBezTo>
                  <a:pt x="576637" y="377508"/>
                  <a:pt x="492356" y="391655"/>
                  <a:pt x="199142" y="398283"/>
                </a:cubicBezTo>
                <a:cubicBezTo>
                  <a:pt x="86344" y="420190"/>
                  <a:pt x="23136" y="499912"/>
                  <a:pt x="0" y="597425"/>
                </a:cubicBezTo>
                <a:cubicBezTo>
                  <a:pt x="-22211" y="887069"/>
                  <a:pt x="572" y="1073625"/>
                  <a:pt x="0" y="1293374"/>
                </a:cubicBezTo>
                <a:cubicBezTo>
                  <a:pt x="-572" y="1513123"/>
                  <a:pt x="27914" y="1625770"/>
                  <a:pt x="0" y="1877474"/>
                </a:cubicBezTo>
                <a:cubicBezTo>
                  <a:pt x="-27914" y="2129178"/>
                  <a:pt x="24794" y="2193480"/>
                  <a:pt x="0" y="2461574"/>
                </a:cubicBezTo>
                <a:cubicBezTo>
                  <a:pt x="-24794" y="2729668"/>
                  <a:pt x="-644" y="2752887"/>
                  <a:pt x="0" y="2971109"/>
                </a:cubicBezTo>
                <a:cubicBezTo>
                  <a:pt x="644" y="3189331"/>
                  <a:pt x="22667" y="3316383"/>
                  <a:pt x="0" y="3592492"/>
                </a:cubicBezTo>
                <a:cubicBezTo>
                  <a:pt x="-22667" y="3868601"/>
                  <a:pt x="-22855" y="4122109"/>
                  <a:pt x="0" y="4325724"/>
                </a:cubicBezTo>
                <a:cubicBezTo>
                  <a:pt x="15655" y="4427856"/>
                  <a:pt x="114047" y="4520904"/>
                  <a:pt x="199142" y="4524866"/>
                </a:cubicBezTo>
                <a:cubicBezTo>
                  <a:pt x="287236" y="4514940"/>
                  <a:pt x="385237" y="4424571"/>
                  <a:pt x="398284" y="4325724"/>
                </a:cubicBezTo>
                <a:cubicBezTo>
                  <a:pt x="406933" y="4263606"/>
                  <a:pt x="410124" y="4181395"/>
                  <a:pt x="398283" y="4126582"/>
                </a:cubicBezTo>
                <a:cubicBezTo>
                  <a:pt x="648528" y="4145717"/>
                  <a:pt x="815321" y="4109233"/>
                  <a:pt x="1071381" y="4126582"/>
                </a:cubicBezTo>
                <a:cubicBezTo>
                  <a:pt x="1327441" y="4143931"/>
                  <a:pt x="1510411" y="4114306"/>
                  <a:pt x="1640926" y="4126582"/>
                </a:cubicBezTo>
                <a:cubicBezTo>
                  <a:pt x="1771442" y="4138858"/>
                  <a:pt x="1994547" y="4143214"/>
                  <a:pt x="2288136" y="4126582"/>
                </a:cubicBezTo>
                <a:cubicBezTo>
                  <a:pt x="2581725" y="4109951"/>
                  <a:pt x="2833142" y="4154645"/>
                  <a:pt x="2987123" y="4126582"/>
                </a:cubicBezTo>
                <a:cubicBezTo>
                  <a:pt x="3102689" y="4122904"/>
                  <a:pt x="3180143" y="4039750"/>
                  <a:pt x="3186265" y="3927440"/>
                </a:cubicBezTo>
                <a:cubicBezTo>
                  <a:pt x="3305424" y="2841318"/>
                  <a:pt x="3338155" y="1537641"/>
                  <a:pt x="3186264" y="199142"/>
                </a:cubicBezTo>
                <a:close/>
                <a:moveTo>
                  <a:pt x="199142" y="796566"/>
                </a:moveTo>
                <a:cubicBezTo>
                  <a:pt x="292050" y="797852"/>
                  <a:pt x="414764" y="697765"/>
                  <a:pt x="398284" y="597424"/>
                </a:cubicBezTo>
                <a:cubicBezTo>
                  <a:pt x="397125" y="555819"/>
                  <a:pt x="345374" y="492836"/>
                  <a:pt x="298713" y="497853"/>
                </a:cubicBezTo>
                <a:cubicBezTo>
                  <a:pt x="246049" y="494473"/>
                  <a:pt x="197924" y="539667"/>
                  <a:pt x="199142" y="597424"/>
                </a:cubicBezTo>
                <a:cubicBezTo>
                  <a:pt x="208766" y="695391"/>
                  <a:pt x="203249" y="728245"/>
                  <a:pt x="199142" y="796566"/>
                </a:cubicBezTo>
                <a:close/>
              </a:path>
              <a:path w="3186264" h="4524865" fill="darkenLess" stroke="0" extrusionOk="0">
                <a:moveTo>
                  <a:pt x="199142" y="796566"/>
                </a:moveTo>
                <a:cubicBezTo>
                  <a:pt x="293217" y="784763"/>
                  <a:pt x="394063" y="705568"/>
                  <a:pt x="398284" y="597424"/>
                </a:cubicBezTo>
                <a:cubicBezTo>
                  <a:pt x="394226" y="540748"/>
                  <a:pt x="355151" y="494662"/>
                  <a:pt x="298713" y="497853"/>
                </a:cubicBezTo>
                <a:cubicBezTo>
                  <a:pt x="243583" y="505656"/>
                  <a:pt x="188295" y="548342"/>
                  <a:pt x="199142" y="597424"/>
                </a:cubicBezTo>
                <a:cubicBezTo>
                  <a:pt x="194609" y="664571"/>
                  <a:pt x="203576" y="703873"/>
                  <a:pt x="199142" y="796566"/>
                </a:cubicBezTo>
                <a:close/>
                <a:moveTo>
                  <a:pt x="2987123" y="398283"/>
                </a:moveTo>
                <a:cubicBezTo>
                  <a:pt x="3110882" y="378955"/>
                  <a:pt x="3174641" y="307971"/>
                  <a:pt x="3186265" y="199141"/>
                </a:cubicBezTo>
                <a:cubicBezTo>
                  <a:pt x="3188407" y="95764"/>
                  <a:pt x="3102547" y="-2199"/>
                  <a:pt x="2987123" y="-1"/>
                </a:cubicBezTo>
                <a:cubicBezTo>
                  <a:pt x="2881850" y="-912"/>
                  <a:pt x="2786159" y="84716"/>
                  <a:pt x="2787981" y="199141"/>
                </a:cubicBezTo>
                <a:cubicBezTo>
                  <a:pt x="2794357" y="246829"/>
                  <a:pt x="2836100" y="295127"/>
                  <a:pt x="2887552" y="298712"/>
                </a:cubicBezTo>
                <a:cubicBezTo>
                  <a:pt x="2939660" y="306195"/>
                  <a:pt x="2987307" y="252901"/>
                  <a:pt x="2987123" y="199141"/>
                </a:cubicBezTo>
                <a:cubicBezTo>
                  <a:pt x="2994127" y="286305"/>
                  <a:pt x="2996876" y="305786"/>
                  <a:pt x="2987123" y="398283"/>
                </a:cubicBezTo>
                <a:close/>
              </a:path>
              <a:path w="3186264" h="4524865" fill="none" extrusionOk="0">
                <a:moveTo>
                  <a:pt x="0" y="597425"/>
                </a:moveTo>
                <a:cubicBezTo>
                  <a:pt x="-4215" y="466732"/>
                  <a:pt x="73950" y="386472"/>
                  <a:pt x="199142" y="398283"/>
                </a:cubicBezTo>
                <a:cubicBezTo>
                  <a:pt x="480232" y="418818"/>
                  <a:pt x="595742" y="414576"/>
                  <a:pt x="768687" y="398283"/>
                </a:cubicBezTo>
                <a:cubicBezTo>
                  <a:pt x="941633" y="381990"/>
                  <a:pt x="1179979" y="422125"/>
                  <a:pt x="1364120" y="398283"/>
                </a:cubicBezTo>
                <a:cubicBezTo>
                  <a:pt x="1548261" y="374441"/>
                  <a:pt x="1803281" y="418731"/>
                  <a:pt x="1985441" y="398283"/>
                </a:cubicBezTo>
                <a:cubicBezTo>
                  <a:pt x="2167601" y="377835"/>
                  <a:pt x="2488979" y="433378"/>
                  <a:pt x="2787981" y="398283"/>
                </a:cubicBezTo>
                <a:cubicBezTo>
                  <a:pt x="2792716" y="351075"/>
                  <a:pt x="2789106" y="281335"/>
                  <a:pt x="2787981" y="199142"/>
                </a:cubicBezTo>
                <a:cubicBezTo>
                  <a:pt x="2782479" y="108465"/>
                  <a:pt x="2874484" y="-4844"/>
                  <a:pt x="2987123" y="0"/>
                </a:cubicBezTo>
                <a:cubicBezTo>
                  <a:pt x="3086242" y="-12679"/>
                  <a:pt x="3175279" y="97529"/>
                  <a:pt x="3186265" y="199142"/>
                </a:cubicBezTo>
                <a:cubicBezTo>
                  <a:pt x="3012782" y="1369092"/>
                  <a:pt x="3173374" y="2728525"/>
                  <a:pt x="3186264" y="3927441"/>
                </a:cubicBezTo>
                <a:cubicBezTo>
                  <a:pt x="3185171" y="4041903"/>
                  <a:pt x="3099283" y="4128353"/>
                  <a:pt x="2987122" y="4126583"/>
                </a:cubicBezTo>
                <a:cubicBezTo>
                  <a:pt x="2754511" y="4096646"/>
                  <a:pt x="2470426" y="4124659"/>
                  <a:pt x="2339912" y="4126583"/>
                </a:cubicBezTo>
                <a:cubicBezTo>
                  <a:pt x="2209398" y="4128508"/>
                  <a:pt x="1907874" y="4155978"/>
                  <a:pt x="1744479" y="4126583"/>
                </a:cubicBezTo>
                <a:cubicBezTo>
                  <a:pt x="1581084" y="4097187"/>
                  <a:pt x="1266777" y="4151228"/>
                  <a:pt x="1071381" y="4126582"/>
                </a:cubicBezTo>
                <a:cubicBezTo>
                  <a:pt x="875985" y="4101936"/>
                  <a:pt x="725111" y="4146020"/>
                  <a:pt x="398283" y="4126582"/>
                </a:cubicBezTo>
                <a:cubicBezTo>
                  <a:pt x="408232" y="4178373"/>
                  <a:pt x="401399" y="4255807"/>
                  <a:pt x="398283" y="4325724"/>
                </a:cubicBezTo>
                <a:cubicBezTo>
                  <a:pt x="413873" y="4441994"/>
                  <a:pt x="324114" y="4511355"/>
                  <a:pt x="199141" y="4524866"/>
                </a:cubicBezTo>
                <a:cubicBezTo>
                  <a:pt x="81179" y="4512774"/>
                  <a:pt x="8174" y="4461315"/>
                  <a:pt x="-1" y="4325724"/>
                </a:cubicBezTo>
                <a:cubicBezTo>
                  <a:pt x="-197091" y="3272126"/>
                  <a:pt x="104453" y="2033185"/>
                  <a:pt x="0" y="597425"/>
                </a:cubicBezTo>
                <a:close/>
                <a:moveTo>
                  <a:pt x="2787981" y="398283"/>
                </a:moveTo>
                <a:cubicBezTo>
                  <a:pt x="2879999" y="405981"/>
                  <a:pt x="2900095" y="407345"/>
                  <a:pt x="2987123" y="398283"/>
                </a:cubicBezTo>
                <a:cubicBezTo>
                  <a:pt x="3081382" y="404517"/>
                  <a:pt x="3206089" y="299780"/>
                  <a:pt x="3186265" y="199141"/>
                </a:cubicBezTo>
                <a:moveTo>
                  <a:pt x="2987123" y="398283"/>
                </a:moveTo>
                <a:cubicBezTo>
                  <a:pt x="2988240" y="343868"/>
                  <a:pt x="2995638" y="282994"/>
                  <a:pt x="2987123" y="199142"/>
                </a:cubicBezTo>
                <a:cubicBezTo>
                  <a:pt x="2977664" y="261931"/>
                  <a:pt x="2935167" y="305677"/>
                  <a:pt x="2887552" y="298713"/>
                </a:cubicBezTo>
                <a:cubicBezTo>
                  <a:pt x="2833350" y="289674"/>
                  <a:pt x="2796374" y="255122"/>
                  <a:pt x="2787981" y="199142"/>
                </a:cubicBezTo>
                <a:moveTo>
                  <a:pt x="199142" y="796566"/>
                </a:moveTo>
                <a:cubicBezTo>
                  <a:pt x="190613" y="743631"/>
                  <a:pt x="189791" y="652751"/>
                  <a:pt x="199142" y="597425"/>
                </a:cubicBezTo>
                <a:cubicBezTo>
                  <a:pt x="196252" y="544996"/>
                  <a:pt x="243527" y="496495"/>
                  <a:pt x="298713" y="497854"/>
                </a:cubicBezTo>
                <a:cubicBezTo>
                  <a:pt x="354092" y="499995"/>
                  <a:pt x="387165" y="548297"/>
                  <a:pt x="398284" y="597425"/>
                </a:cubicBezTo>
                <a:cubicBezTo>
                  <a:pt x="410224" y="726374"/>
                  <a:pt x="326241" y="795484"/>
                  <a:pt x="199142" y="796567"/>
                </a:cubicBezTo>
                <a:cubicBezTo>
                  <a:pt x="114963" y="800651"/>
                  <a:pt x="-9333" y="710402"/>
                  <a:pt x="0" y="597425"/>
                </a:cubicBezTo>
                <a:moveTo>
                  <a:pt x="398283" y="597425"/>
                </a:moveTo>
                <a:cubicBezTo>
                  <a:pt x="417613" y="723117"/>
                  <a:pt x="400451" y="927658"/>
                  <a:pt x="398283" y="1185618"/>
                </a:cubicBezTo>
                <a:cubicBezTo>
                  <a:pt x="396115" y="1443578"/>
                  <a:pt x="372448" y="1687181"/>
                  <a:pt x="398283" y="1844394"/>
                </a:cubicBezTo>
                <a:cubicBezTo>
                  <a:pt x="424118" y="2001607"/>
                  <a:pt x="407932" y="2184120"/>
                  <a:pt x="398283" y="2432587"/>
                </a:cubicBezTo>
                <a:cubicBezTo>
                  <a:pt x="388634" y="2681054"/>
                  <a:pt x="407517" y="2747093"/>
                  <a:pt x="398283" y="3020779"/>
                </a:cubicBezTo>
                <a:cubicBezTo>
                  <a:pt x="389049" y="3294465"/>
                  <a:pt x="370337" y="3586026"/>
                  <a:pt x="398283" y="4126582"/>
                </a:cubicBezTo>
              </a:path>
              <a:path w="3186264" h="4524865" fill="none" stroke="0" extrusionOk="0">
                <a:moveTo>
                  <a:pt x="0" y="597425"/>
                </a:moveTo>
                <a:cubicBezTo>
                  <a:pt x="-8878" y="470787"/>
                  <a:pt x="76302" y="400804"/>
                  <a:pt x="199142" y="398283"/>
                </a:cubicBezTo>
                <a:cubicBezTo>
                  <a:pt x="410833" y="384239"/>
                  <a:pt x="614998" y="379836"/>
                  <a:pt x="768687" y="398283"/>
                </a:cubicBezTo>
                <a:cubicBezTo>
                  <a:pt x="922377" y="416730"/>
                  <a:pt x="1228639" y="426513"/>
                  <a:pt x="1364120" y="398283"/>
                </a:cubicBezTo>
                <a:cubicBezTo>
                  <a:pt x="1499601" y="370053"/>
                  <a:pt x="1743456" y="405670"/>
                  <a:pt x="2063106" y="398283"/>
                </a:cubicBezTo>
                <a:cubicBezTo>
                  <a:pt x="2382756" y="390896"/>
                  <a:pt x="2572190" y="431624"/>
                  <a:pt x="2787981" y="398283"/>
                </a:cubicBezTo>
                <a:cubicBezTo>
                  <a:pt x="2786127" y="346481"/>
                  <a:pt x="2794664" y="257006"/>
                  <a:pt x="2787981" y="199142"/>
                </a:cubicBezTo>
                <a:cubicBezTo>
                  <a:pt x="2770647" y="103501"/>
                  <a:pt x="2871045" y="1015"/>
                  <a:pt x="2987123" y="0"/>
                </a:cubicBezTo>
                <a:cubicBezTo>
                  <a:pt x="3100785" y="8919"/>
                  <a:pt x="3183019" y="89830"/>
                  <a:pt x="3186265" y="199142"/>
                </a:cubicBezTo>
                <a:cubicBezTo>
                  <a:pt x="3468663" y="1390147"/>
                  <a:pt x="3086678" y="2744136"/>
                  <a:pt x="3186264" y="3927441"/>
                </a:cubicBezTo>
                <a:cubicBezTo>
                  <a:pt x="3210825" y="4041993"/>
                  <a:pt x="3112048" y="4137369"/>
                  <a:pt x="2987122" y="4126583"/>
                </a:cubicBezTo>
                <a:cubicBezTo>
                  <a:pt x="2663680" y="4124645"/>
                  <a:pt x="2432757" y="4095147"/>
                  <a:pt x="2288135" y="4126583"/>
                </a:cubicBezTo>
                <a:cubicBezTo>
                  <a:pt x="2143513" y="4158019"/>
                  <a:pt x="1860571" y="4127429"/>
                  <a:pt x="1692703" y="4126583"/>
                </a:cubicBezTo>
                <a:cubicBezTo>
                  <a:pt x="1524835" y="4125737"/>
                  <a:pt x="1188192" y="4099027"/>
                  <a:pt x="1019604" y="4126582"/>
                </a:cubicBezTo>
                <a:cubicBezTo>
                  <a:pt x="851016" y="4154137"/>
                  <a:pt x="624891" y="4123911"/>
                  <a:pt x="398283" y="4126582"/>
                </a:cubicBezTo>
                <a:cubicBezTo>
                  <a:pt x="391871" y="4166814"/>
                  <a:pt x="391767" y="4263853"/>
                  <a:pt x="398283" y="4325724"/>
                </a:cubicBezTo>
                <a:cubicBezTo>
                  <a:pt x="392014" y="4448685"/>
                  <a:pt x="314510" y="4499351"/>
                  <a:pt x="199141" y="4524866"/>
                </a:cubicBezTo>
                <a:cubicBezTo>
                  <a:pt x="110463" y="4539971"/>
                  <a:pt x="7198" y="4452330"/>
                  <a:pt x="-1" y="4325724"/>
                </a:cubicBezTo>
                <a:cubicBezTo>
                  <a:pt x="-85002" y="3136270"/>
                  <a:pt x="64202" y="1668641"/>
                  <a:pt x="0" y="597425"/>
                </a:cubicBezTo>
                <a:close/>
                <a:moveTo>
                  <a:pt x="2787981" y="398283"/>
                </a:moveTo>
                <a:cubicBezTo>
                  <a:pt x="2829167" y="399879"/>
                  <a:pt x="2892031" y="404649"/>
                  <a:pt x="2987123" y="398283"/>
                </a:cubicBezTo>
                <a:cubicBezTo>
                  <a:pt x="3098793" y="396329"/>
                  <a:pt x="3168049" y="304848"/>
                  <a:pt x="3186265" y="199141"/>
                </a:cubicBezTo>
                <a:moveTo>
                  <a:pt x="2987123" y="398283"/>
                </a:moveTo>
                <a:cubicBezTo>
                  <a:pt x="2989142" y="315784"/>
                  <a:pt x="2979039" y="294087"/>
                  <a:pt x="2987123" y="199142"/>
                </a:cubicBezTo>
                <a:cubicBezTo>
                  <a:pt x="2999309" y="255139"/>
                  <a:pt x="2943399" y="311204"/>
                  <a:pt x="2887552" y="298713"/>
                </a:cubicBezTo>
                <a:cubicBezTo>
                  <a:pt x="2826102" y="298165"/>
                  <a:pt x="2795506" y="253187"/>
                  <a:pt x="2787981" y="199142"/>
                </a:cubicBezTo>
                <a:moveTo>
                  <a:pt x="199142" y="796566"/>
                </a:moveTo>
                <a:cubicBezTo>
                  <a:pt x="192298" y="719519"/>
                  <a:pt x="195567" y="647845"/>
                  <a:pt x="199142" y="597425"/>
                </a:cubicBezTo>
                <a:cubicBezTo>
                  <a:pt x="191826" y="537395"/>
                  <a:pt x="248805" y="498949"/>
                  <a:pt x="298713" y="497854"/>
                </a:cubicBezTo>
                <a:cubicBezTo>
                  <a:pt x="343977" y="497998"/>
                  <a:pt x="395505" y="546181"/>
                  <a:pt x="398284" y="597425"/>
                </a:cubicBezTo>
                <a:cubicBezTo>
                  <a:pt x="414668" y="714899"/>
                  <a:pt x="297815" y="788468"/>
                  <a:pt x="199142" y="796567"/>
                </a:cubicBezTo>
                <a:cubicBezTo>
                  <a:pt x="78452" y="820759"/>
                  <a:pt x="2860" y="705606"/>
                  <a:pt x="0" y="597425"/>
                </a:cubicBezTo>
                <a:moveTo>
                  <a:pt x="398283" y="597425"/>
                </a:moveTo>
                <a:cubicBezTo>
                  <a:pt x="401204" y="871068"/>
                  <a:pt x="423855" y="882754"/>
                  <a:pt x="398283" y="1150326"/>
                </a:cubicBezTo>
                <a:cubicBezTo>
                  <a:pt x="372711" y="1417898"/>
                  <a:pt x="420790" y="1548457"/>
                  <a:pt x="398283" y="1667936"/>
                </a:cubicBezTo>
                <a:cubicBezTo>
                  <a:pt x="375777" y="1787415"/>
                  <a:pt x="409783" y="1932913"/>
                  <a:pt x="398283" y="2150254"/>
                </a:cubicBezTo>
                <a:cubicBezTo>
                  <a:pt x="386783" y="2367595"/>
                  <a:pt x="413130" y="2524961"/>
                  <a:pt x="398283" y="2703155"/>
                </a:cubicBezTo>
                <a:cubicBezTo>
                  <a:pt x="383436" y="2881349"/>
                  <a:pt x="402324" y="3144432"/>
                  <a:pt x="398283" y="3326640"/>
                </a:cubicBezTo>
                <a:cubicBezTo>
                  <a:pt x="394242" y="3508848"/>
                  <a:pt x="396813" y="3864900"/>
                  <a:pt x="398283" y="4126582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i="0" dirty="0">
                <a:solidFill>
                  <a:schemeClr val="tx1"/>
                </a:solidFill>
                <a:effectLst/>
              </a:rPr>
              <a:t>Na prosvjednom skupu u Washingtonu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1963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. godine, na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kojemu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se okupilo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četvrt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milijuna ljudi (pogledaj fotografiju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ispod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), Martin </a:t>
            </a:r>
            <a:r>
              <a:rPr lang="hr-HR" sz="2000" b="1" i="0" dirty="0" err="1">
                <a:solidFill>
                  <a:schemeClr val="tx1"/>
                </a:solidFill>
                <a:effectLst/>
              </a:rPr>
              <a:t>Luther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King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održao 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svoj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glasoviti govor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  <a:hlinkClick r:id="rId4"/>
              </a:rPr>
              <a:t>„</a:t>
            </a:r>
            <a:r>
              <a:rPr lang="hr-HR" sz="2000" b="1" i="1" dirty="0">
                <a:solidFill>
                  <a:schemeClr val="tx1"/>
                </a:solidFill>
                <a:effectLst/>
                <a:hlinkClick r:id="rId4"/>
              </a:rPr>
              <a:t>I </a:t>
            </a:r>
            <a:r>
              <a:rPr lang="hr-HR" sz="2000" b="1" i="1" dirty="0" err="1">
                <a:solidFill>
                  <a:schemeClr val="tx1"/>
                </a:solidFill>
                <a:effectLst/>
                <a:hlinkClick r:id="rId4"/>
              </a:rPr>
              <a:t>have</a:t>
            </a:r>
            <a:r>
              <a:rPr lang="hr-HR" sz="2000" b="1" i="1" dirty="0">
                <a:solidFill>
                  <a:schemeClr val="tx1"/>
                </a:solidFill>
                <a:effectLst/>
                <a:hlinkClick r:id="rId4"/>
              </a:rPr>
              <a:t> a </a:t>
            </a:r>
            <a:r>
              <a:rPr lang="hr-HR" sz="2000" b="1" i="1" dirty="0" err="1">
                <a:solidFill>
                  <a:schemeClr val="tx1"/>
                </a:solidFill>
                <a:effectLst/>
                <a:hlinkClick r:id="rId4"/>
              </a:rPr>
              <a:t>dream</a:t>
            </a:r>
            <a:r>
              <a:rPr lang="hr-HR" sz="2000" b="1" i="1" dirty="0">
                <a:solidFill>
                  <a:schemeClr val="tx1"/>
                </a:solidFill>
                <a:effectLst/>
                <a:hlinkClick r:id="rId4"/>
              </a:rPr>
              <a:t>”</a:t>
            </a:r>
            <a:r>
              <a:rPr lang="hr-HR" sz="2000" b="1" i="0" dirty="0">
                <a:solidFill>
                  <a:schemeClr val="tx1"/>
                </a:solidFill>
                <a:effectLst/>
                <a:hlinkClick r:id="rId4"/>
              </a:rPr>
              <a:t>.</a:t>
            </a:r>
            <a:endParaRPr lang="hr-HR" sz="2800" b="1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333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, vojna uniforma&#10;&#10;Opis je automatski generiran">
            <a:extLst>
              <a:ext uri="{FF2B5EF4-FFF2-40B4-BE49-F238E27FC236}">
                <a16:creationId xmlns:a16="http://schemas.microsoft.com/office/drawing/2014/main" xmlns="" id="{2AE46225-65B0-440B-B189-D0E0BB8E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313" y="4246198"/>
            <a:ext cx="1842478" cy="260651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6928701" y="1327399"/>
            <a:ext cx="4505897" cy="3387780"/>
          </a:xfrm>
          <a:custGeom>
            <a:avLst/>
            <a:gdLst>
              <a:gd name="connsiteX0" fmla="*/ 3893050 w 4505897"/>
              <a:gd name="connsiteY0" fmla="*/ 3405667 h 3387780"/>
              <a:gd name="connsiteX1" fmla="*/ 3544929 w 4505897"/>
              <a:gd name="connsiteY1" fmla="*/ 3318815 h 3387780"/>
              <a:gd name="connsiteX2" fmla="*/ 3196808 w 4505897"/>
              <a:gd name="connsiteY2" fmla="*/ 3231962 h 3387780"/>
              <a:gd name="connsiteX3" fmla="*/ 671487 w 4505897"/>
              <a:gd name="connsiteY3" fmla="*/ 2900320 h 3387780"/>
              <a:gd name="connsiteX4" fmla="*/ 955306 w 4505897"/>
              <a:gd name="connsiteY4" fmla="*/ 309189 h 3387780"/>
              <a:gd name="connsiteX5" fmla="*/ 3487234 w 4505897"/>
              <a:gd name="connsiteY5" fmla="*/ 276825 h 3387780"/>
              <a:gd name="connsiteX6" fmla="*/ 3894414 w 4505897"/>
              <a:gd name="connsiteY6" fmla="*/ 2854128 h 3387780"/>
              <a:gd name="connsiteX7" fmla="*/ 3893050 w 4505897"/>
              <a:gd name="connsiteY7" fmla="*/ 3405667 h 338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5897" h="3387780" fill="none" extrusionOk="0">
                <a:moveTo>
                  <a:pt x="3893050" y="3405667"/>
                </a:moveTo>
                <a:cubicBezTo>
                  <a:pt x="3745663" y="3371678"/>
                  <a:pt x="3617854" y="3341446"/>
                  <a:pt x="3544929" y="3318815"/>
                </a:cubicBezTo>
                <a:cubicBezTo>
                  <a:pt x="3472004" y="3296183"/>
                  <a:pt x="3335310" y="3256810"/>
                  <a:pt x="3196808" y="3231962"/>
                </a:cubicBezTo>
                <a:cubicBezTo>
                  <a:pt x="2532937" y="3539563"/>
                  <a:pt x="1186233" y="3382614"/>
                  <a:pt x="671487" y="2900320"/>
                </a:cubicBezTo>
                <a:cubicBezTo>
                  <a:pt x="-194828" y="2279358"/>
                  <a:pt x="-39609" y="792115"/>
                  <a:pt x="955306" y="309189"/>
                </a:cubicBezTo>
                <a:cubicBezTo>
                  <a:pt x="1719734" y="-187383"/>
                  <a:pt x="2743236" y="-37928"/>
                  <a:pt x="3487234" y="276825"/>
                </a:cubicBezTo>
                <a:cubicBezTo>
                  <a:pt x="4585439" y="735308"/>
                  <a:pt x="4808428" y="2021255"/>
                  <a:pt x="3894414" y="2854128"/>
                </a:cubicBezTo>
                <a:cubicBezTo>
                  <a:pt x="3885139" y="3040462"/>
                  <a:pt x="3879633" y="3234582"/>
                  <a:pt x="3893050" y="3405667"/>
                </a:cubicBezTo>
                <a:close/>
              </a:path>
              <a:path w="4505897" h="3387780" stroke="0" extrusionOk="0">
                <a:moveTo>
                  <a:pt x="3893050" y="3405667"/>
                </a:moveTo>
                <a:cubicBezTo>
                  <a:pt x="3772638" y="3381375"/>
                  <a:pt x="3632081" y="3348696"/>
                  <a:pt x="3565816" y="3324026"/>
                </a:cubicBezTo>
                <a:cubicBezTo>
                  <a:pt x="3499551" y="3299356"/>
                  <a:pt x="3324514" y="3267439"/>
                  <a:pt x="3196808" y="3231962"/>
                </a:cubicBezTo>
                <a:cubicBezTo>
                  <a:pt x="2329132" y="3442281"/>
                  <a:pt x="1323794" y="3422430"/>
                  <a:pt x="671487" y="2900320"/>
                </a:cubicBezTo>
                <a:cubicBezTo>
                  <a:pt x="-415581" y="2067574"/>
                  <a:pt x="-328511" y="976745"/>
                  <a:pt x="955306" y="309189"/>
                </a:cubicBezTo>
                <a:cubicBezTo>
                  <a:pt x="1521269" y="-69172"/>
                  <a:pt x="2658160" y="-147603"/>
                  <a:pt x="3487234" y="276825"/>
                </a:cubicBezTo>
                <a:cubicBezTo>
                  <a:pt x="4681912" y="880737"/>
                  <a:pt x="4740731" y="2049474"/>
                  <a:pt x="3894414" y="2854128"/>
                </a:cubicBezTo>
                <a:cubicBezTo>
                  <a:pt x="3864612" y="3058769"/>
                  <a:pt x="3920200" y="3196490"/>
                  <a:pt x="3893050" y="340566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6399"/>
                      <a:gd name="adj2" fmla="val 5052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Znate li za lik Jamesa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Bonda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Čime se on bavi? Jeste li ikad pogledali koji film o njemu?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A9CA1EF-29D1-4A62-965E-71E9FE30F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17" y="1327399"/>
            <a:ext cx="6198541" cy="53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591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22586383"/>
              </p:ext>
            </p:extLst>
          </p:nvPr>
        </p:nvGraphicFramePr>
        <p:xfrm>
          <a:off x="113120" y="1465966"/>
          <a:ext cx="5156463" cy="4791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5C0B7F4E-A819-4BD8-A14D-66952FB41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7887" y="1689804"/>
            <a:ext cx="6585577" cy="479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378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21649293"/>
              </p:ext>
            </p:extLst>
          </p:nvPr>
        </p:nvGraphicFramePr>
        <p:xfrm>
          <a:off x="188536" y="1428259"/>
          <a:ext cx="6447934" cy="5047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92C39639-F727-4061-90E2-FAC06906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5286" y="1428259"/>
            <a:ext cx="3800573" cy="5208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1471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, vojna uniforma&#10;&#10;Opis je automatski generiran">
            <a:extLst>
              <a:ext uri="{FF2B5EF4-FFF2-40B4-BE49-F238E27FC236}">
                <a16:creationId xmlns:a16="http://schemas.microsoft.com/office/drawing/2014/main" xmlns="" id="{2AE46225-65B0-440B-B189-D0E0BB8E8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160" y="4048235"/>
            <a:ext cx="1842478" cy="260651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1102936" y="1432874"/>
            <a:ext cx="7745633" cy="4430598"/>
          </a:xfrm>
          <a:custGeom>
            <a:avLst/>
            <a:gdLst>
              <a:gd name="connsiteX0" fmla="*/ 8161031 w 7745633"/>
              <a:gd name="connsiteY0" fmla="*/ 3251660 h 4430598"/>
              <a:gd name="connsiteX1" fmla="*/ 7602610 w 7745633"/>
              <a:gd name="connsiteY1" fmla="*/ 3355319 h 4430598"/>
              <a:gd name="connsiteX2" fmla="*/ 7087144 w 7745633"/>
              <a:gd name="connsiteY2" fmla="*/ 3451005 h 4430598"/>
              <a:gd name="connsiteX3" fmla="*/ 3185813 w 7745633"/>
              <a:gd name="connsiteY3" fmla="*/ 4395464 h 4430598"/>
              <a:gd name="connsiteX4" fmla="*/ 320585 w 7745633"/>
              <a:gd name="connsiteY4" fmla="*/ 1332773 h 4430598"/>
              <a:gd name="connsiteX5" fmla="*/ 4277729 w 7745633"/>
              <a:gd name="connsiteY5" fmla="*/ 12140 h 4430598"/>
              <a:gd name="connsiteX6" fmla="*/ 7662344 w 7745633"/>
              <a:gd name="connsiteY6" fmla="*/ 2672260 h 4430598"/>
              <a:gd name="connsiteX7" fmla="*/ 7906701 w 7745633"/>
              <a:gd name="connsiteY7" fmla="*/ 2956166 h 4430598"/>
              <a:gd name="connsiteX8" fmla="*/ 8161031 w 7745633"/>
              <a:gd name="connsiteY8" fmla="*/ 3251660 h 4430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5633" h="4430598" fill="none" extrusionOk="0">
                <a:moveTo>
                  <a:pt x="8161031" y="3251660"/>
                </a:moveTo>
                <a:cubicBezTo>
                  <a:pt x="7939838" y="3264156"/>
                  <a:pt x="7848266" y="3298466"/>
                  <a:pt x="7602610" y="3355319"/>
                </a:cubicBezTo>
                <a:cubicBezTo>
                  <a:pt x="7356954" y="3412172"/>
                  <a:pt x="7235221" y="3434704"/>
                  <a:pt x="7087144" y="3451005"/>
                </a:cubicBezTo>
                <a:cubicBezTo>
                  <a:pt x="6341911" y="4281574"/>
                  <a:pt x="4982269" y="4319657"/>
                  <a:pt x="3185813" y="4395464"/>
                </a:cubicBezTo>
                <a:cubicBezTo>
                  <a:pt x="733406" y="4079913"/>
                  <a:pt x="-596803" y="2819998"/>
                  <a:pt x="320585" y="1332773"/>
                </a:cubicBezTo>
                <a:cubicBezTo>
                  <a:pt x="800140" y="133809"/>
                  <a:pt x="2438882" y="-314771"/>
                  <a:pt x="4277729" y="12140"/>
                </a:cubicBezTo>
                <a:cubicBezTo>
                  <a:pt x="6519629" y="161312"/>
                  <a:pt x="8111907" y="1409127"/>
                  <a:pt x="7662344" y="2672260"/>
                </a:cubicBezTo>
                <a:cubicBezTo>
                  <a:pt x="7731565" y="2730673"/>
                  <a:pt x="7816421" y="2875707"/>
                  <a:pt x="7906701" y="2956166"/>
                </a:cubicBezTo>
                <a:cubicBezTo>
                  <a:pt x="7996981" y="3036625"/>
                  <a:pt x="8031981" y="3115756"/>
                  <a:pt x="8161031" y="3251660"/>
                </a:cubicBezTo>
                <a:close/>
              </a:path>
              <a:path w="7745633" h="4430598" stroke="0" extrusionOk="0">
                <a:moveTo>
                  <a:pt x="8161031" y="3251660"/>
                </a:moveTo>
                <a:cubicBezTo>
                  <a:pt x="7928764" y="3279628"/>
                  <a:pt x="7897696" y="3275469"/>
                  <a:pt x="7656304" y="3345352"/>
                </a:cubicBezTo>
                <a:cubicBezTo>
                  <a:pt x="7414912" y="3415235"/>
                  <a:pt x="7206399" y="3447260"/>
                  <a:pt x="7087144" y="3451005"/>
                </a:cubicBezTo>
                <a:cubicBezTo>
                  <a:pt x="6164922" y="3839637"/>
                  <a:pt x="4662413" y="4614562"/>
                  <a:pt x="3185813" y="4395464"/>
                </a:cubicBezTo>
                <a:cubicBezTo>
                  <a:pt x="684924" y="4097037"/>
                  <a:pt x="-834940" y="2713458"/>
                  <a:pt x="320585" y="1332773"/>
                </a:cubicBezTo>
                <a:cubicBezTo>
                  <a:pt x="639377" y="486401"/>
                  <a:pt x="2443976" y="-207851"/>
                  <a:pt x="4277729" y="12140"/>
                </a:cubicBezTo>
                <a:cubicBezTo>
                  <a:pt x="6620275" y="218985"/>
                  <a:pt x="8000816" y="1342482"/>
                  <a:pt x="7662344" y="2672260"/>
                </a:cubicBezTo>
                <a:cubicBezTo>
                  <a:pt x="7713923" y="2733854"/>
                  <a:pt x="7852172" y="2878861"/>
                  <a:pt x="7896727" y="2944578"/>
                </a:cubicBezTo>
                <a:cubicBezTo>
                  <a:pt x="7941282" y="3010295"/>
                  <a:pt x="8056898" y="3138944"/>
                  <a:pt x="8161031" y="325166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363"/>
                      <a:gd name="adj2" fmla="val 2339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Što mislite, jesu li Afroamerikanci postigli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potpunu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jednakost u američkom društvu? Zašto? Postoji li kakav pokret u SAD-u danas koji ističe borbu za jednakost Afroamerikanaca i bjelačkog stanovništva?</a:t>
            </a: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9463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Poslijeratni svijet. Društveni pokreti u drugoj polovici XX. stoljeća</a:t>
            </a:r>
            <a:endParaRPr lang="hr-HR" sz="2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xmlns="" id="{08A57EE3-AFD2-4E3E-958D-F46B3D7A1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4649895"/>
              </p:ext>
            </p:extLst>
          </p:nvPr>
        </p:nvGraphicFramePr>
        <p:xfrm>
          <a:off x="1018095" y="1969105"/>
          <a:ext cx="9756741" cy="483717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4534293">
                  <a:extLst>
                    <a:ext uri="{9D8B030D-6E8A-4147-A177-3AD203B41FA5}">
                      <a16:colId xmlns:a16="http://schemas.microsoft.com/office/drawing/2014/main" xmlns="" val="1305859205"/>
                    </a:ext>
                  </a:extLst>
                </a:gridCol>
                <a:gridCol w="2232222">
                  <a:extLst>
                    <a:ext uri="{9D8B030D-6E8A-4147-A177-3AD203B41FA5}">
                      <a16:colId xmlns:a16="http://schemas.microsoft.com/office/drawing/2014/main" xmlns="" val="271219805"/>
                    </a:ext>
                  </a:extLst>
                </a:gridCol>
                <a:gridCol w="2990226">
                  <a:extLst>
                    <a:ext uri="{9D8B030D-6E8A-4147-A177-3AD203B41FA5}">
                      <a16:colId xmlns:a16="http://schemas.microsoft.com/office/drawing/2014/main" xmlns="" val="4105181026"/>
                    </a:ext>
                  </a:extLst>
                </a:gridCol>
              </a:tblGrid>
              <a:tr h="2911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ORGANIZACIJA UJEDINJENIH NARODA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3843101"/>
                  </a:ext>
                </a:extLst>
              </a:tr>
              <a:tr h="45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Tko su bili 'ujedinjeni narodi' u Drugom svj. ratu?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Saveznici koji su se borili protiv Trojnog pakta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896260"/>
                  </a:ext>
                </a:extLst>
              </a:tr>
              <a:tr h="480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Temeljni dokument UN-a i datum stupanja na snagu: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hr-HR" sz="1600" b="1" i="0" dirty="0">
                          <a:solidFill>
                            <a:schemeClr val="tx1"/>
                          </a:solidFill>
                          <a:effectLst/>
                        </a:rPr>
                        <a:t>Povelja Ujedinjenih naroda </a:t>
                      </a:r>
                      <a:r>
                        <a:rPr lang="hr-HR" sz="1600" b="0" i="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lang="hr-HR" sz="1600" b="1" i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600" b="0" i="0" dirty="0">
                          <a:solidFill>
                            <a:schemeClr val="tx1"/>
                          </a:solidFill>
                          <a:effectLst/>
                        </a:rPr>
                        <a:t>stupila na snagu </a:t>
                      </a:r>
                      <a:r>
                        <a:rPr lang="pl-PL" sz="1600" b="1" i="0" dirty="0">
                          <a:solidFill>
                            <a:schemeClr val="tx1"/>
                          </a:solidFill>
                          <a:effectLst/>
                        </a:rPr>
                        <a:t>24. listopada 1945. godine 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3707595"/>
                  </a:ext>
                </a:extLst>
              </a:tr>
              <a:tr h="4500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Glavni dokument UN-a o ljudskim pravima i godina: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hr-H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Opća deklaracija o pravima čovjeka iz 1948. godine</a:t>
                      </a:r>
                      <a:endParaRPr lang="hr-H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5961704"/>
                  </a:ext>
                </a:extLst>
              </a:tr>
              <a:tr h="2328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Glavna zadaća: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očuvanje mira u svijetu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8886302"/>
                  </a:ext>
                </a:extLst>
              </a:tr>
              <a:tr h="681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Ostale zadaće:</a:t>
                      </a: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i="0" dirty="0">
                          <a:solidFill>
                            <a:schemeClr val="tx1"/>
                          </a:solidFill>
                          <a:effectLst/>
                        </a:rPr>
                        <a:t>poboljšanje ljudskih prava bez obzira </a:t>
                      </a:r>
                      <a:r>
                        <a:rPr lang="pl-PL" sz="1600" b="0" i="0" dirty="0">
                          <a:solidFill>
                            <a:schemeClr val="tx1"/>
                          </a:solidFill>
                          <a:effectLst/>
                        </a:rPr>
                        <a:t>na rasu, spol ili vjeru</a:t>
                      </a:r>
                      <a:r>
                        <a:rPr lang="hr-HR" sz="16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hr-HR" sz="1600" b="0" i="0" dirty="0">
                          <a:solidFill>
                            <a:schemeClr val="tx1"/>
                          </a:solidFill>
                          <a:effectLst/>
                        </a:rPr>
                        <a:t>razvijanje prijateljskih odnosa među narodima </a:t>
                      </a:r>
                      <a:endParaRPr lang="hr-H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4496691"/>
                  </a:ext>
                </a:extLst>
              </a:tr>
              <a:tr h="2328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Sjedište UN-a: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New York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6649810"/>
                  </a:ext>
                </a:extLst>
              </a:tr>
              <a:tr h="232855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Tijela UN-a: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Opća skupština</a:t>
                      </a: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9454206"/>
                  </a:ext>
                </a:extLst>
              </a:tr>
              <a:tr h="232855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Vijeće sigurnosti</a:t>
                      </a: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8060764"/>
                  </a:ext>
                </a:extLst>
              </a:tr>
              <a:tr h="48610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Tajništvo</a:t>
                      </a: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6070372"/>
                  </a:ext>
                </a:extLst>
              </a:tr>
              <a:tr h="23285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Tajnik UN-a: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Prvi:   </a:t>
                      </a:r>
                      <a:r>
                        <a:rPr lang="hr-HR" sz="1600" b="0" i="0" dirty="0">
                          <a:solidFill>
                            <a:schemeClr val="tx1"/>
                          </a:solidFill>
                          <a:effectLst/>
                        </a:rPr>
                        <a:t>Trygve </a:t>
                      </a:r>
                      <a:r>
                        <a:rPr lang="hr-HR" sz="1600" b="0" i="0" dirty="0" err="1">
                          <a:solidFill>
                            <a:schemeClr val="tx1"/>
                          </a:solidFill>
                          <a:effectLst/>
                        </a:rPr>
                        <a:t>Lie</a:t>
                      </a:r>
                      <a:endParaRPr lang="hr-H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8482793"/>
                  </a:ext>
                </a:extLst>
              </a:tr>
              <a:tr h="35948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Sadašnji: </a:t>
                      </a:r>
                      <a:r>
                        <a:rPr lang="hr-HR" sz="1600" b="0" i="0" dirty="0">
                          <a:solidFill>
                            <a:schemeClr val="tx1"/>
                          </a:solidFill>
                          <a:effectLst/>
                        </a:rPr>
                        <a:t>António </a:t>
                      </a:r>
                      <a:r>
                        <a:rPr lang="hr-HR" sz="1600" b="0" i="0" dirty="0" err="1">
                          <a:solidFill>
                            <a:schemeClr val="tx1"/>
                          </a:solidFill>
                          <a:effectLst/>
                        </a:rPr>
                        <a:t>Guterres</a:t>
                      </a:r>
                      <a:endParaRPr lang="hr-H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2362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272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5" name="Tablica 4">
            <a:extLst>
              <a:ext uri="{FF2B5EF4-FFF2-40B4-BE49-F238E27FC236}">
                <a16:creationId xmlns:a16="http://schemas.microsoft.com/office/drawing/2014/main" xmlns="" id="{AFFF4872-0C6E-4B43-B41F-C226B1148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8241260"/>
              </p:ext>
            </p:extLst>
          </p:nvPr>
        </p:nvGraphicFramePr>
        <p:xfrm>
          <a:off x="1043621" y="1576036"/>
          <a:ext cx="8694268" cy="425993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4347134">
                  <a:extLst>
                    <a:ext uri="{9D8B030D-6E8A-4147-A177-3AD203B41FA5}">
                      <a16:colId xmlns:a16="http://schemas.microsoft.com/office/drawing/2014/main" xmlns="" val="1771555423"/>
                    </a:ext>
                  </a:extLst>
                </a:gridCol>
                <a:gridCol w="4347134">
                  <a:extLst>
                    <a:ext uri="{9D8B030D-6E8A-4147-A177-3AD203B41FA5}">
                      <a16:colId xmlns:a16="http://schemas.microsoft.com/office/drawing/2014/main" xmlns="" val="2128897806"/>
                    </a:ext>
                  </a:extLst>
                </a:gridCol>
              </a:tblGrid>
              <a:tr h="807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</a:rPr>
                        <a:t>Države zapadnog bloka</a:t>
                      </a:r>
                      <a:endParaRPr lang="hr-H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>
                          <a:solidFill>
                            <a:schemeClr val="tx1"/>
                          </a:solidFill>
                          <a:effectLst/>
                        </a:rPr>
                        <a:t>Države istočnog bloka</a:t>
                      </a:r>
                      <a:endParaRPr lang="hr-HR" sz="2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02971332"/>
                  </a:ext>
                </a:extLst>
              </a:tr>
              <a:tr h="3405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uskraćivanje prava Afroamerikanaca (SAD)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višestranačka demokracija</a:t>
                      </a:r>
                      <a:endParaRPr lang="hr-HR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otežano putovanje u inozemstvo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zatiranje slobode mišljenja i govora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ugroženost vjerskih sloboda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komunističko jednostranačje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gušenje pokreta za liberalnim reformama</a:t>
                      </a:r>
                      <a:endParaRPr lang="hr-HR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044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36945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Martin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Luther King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baptistički svećenik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stao u obranu Rose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Parks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Afroamerikanke koja se odbila premjestiti u zadnji dio autobusa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 je česta meta rasističkih napada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1964. – Nobelova nagrada za mir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1968. – ubijen u atentatu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hr-HR" sz="2000" b="1" dirty="0" err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Muhammad</a:t>
            </a:r>
            <a:r>
              <a:rPr lang="hr-HR" sz="20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Ali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rođen kao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Cassius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Clay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višestruki svjetski boksački prvak</a:t>
            </a:r>
          </a:p>
          <a:p>
            <a:pPr marL="342900" lvl="0" indent="-342900" algn="just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prihvatio islam i promijenio ime u Muhammad Ali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odbio regrutaciju u Vijetnamski rat zbog rasizma prema Afroamerikancima – osuđen na zatvorsku kaznu, a nakon izlaska ponovno postao prvak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umro 2016. godine </a:t>
            </a: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679877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305219A8-B6FC-42B9-B040-BA352D1C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083698"/>
            <a:ext cx="3173688" cy="4489745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4703976" y="1585179"/>
            <a:ext cx="5505253" cy="3940408"/>
          </a:xfrm>
          <a:custGeom>
            <a:avLst/>
            <a:gdLst>
              <a:gd name="connsiteX0" fmla="*/ -461560 w 5505253"/>
              <a:gd name="connsiteY0" fmla="*/ 1698001 h 3940408"/>
              <a:gd name="connsiteX1" fmla="*/ 131005 w 5505253"/>
              <a:gd name="connsiteY1" fmla="*/ 1369629 h 3940408"/>
              <a:gd name="connsiteX2" fmla="*/ 3059775 w 5505253"/>
              <a:gd name="connsiteY2" fmla="*/ 12304 h 3940408"/>
              <a:gd name="connsiteX3" fmla="*/ 5485493 w 5505253"/>
              <a:gd name="connsiteY3" fmla="*/ 2205857 h 3940408"/>
              <a:gd name="connsiteX4" fmla="*/ 2720265 w 5505253"/>
              <a:gd name="connsiteY4" fmla="*/ 3940271 h 3940408"/>
              <a:gd name="connsiteX5" fmla="*/ 7577 w 5505253"/>
              <a:gd name="connsiteY5" fmla="*/ 2116285 h 3940408"/>
              <a:gd name="connsiteX6" fmla="*/ -461560 w 5505253"/>
              <a:gd name="connsiteY6" fmla="*/ 1698001 h 394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5253" h="3940408" fill="none" extrusionOk="0">
                <a:moveTo>
                  <a:pt x="-461560" y="1698001"/>
                </a:moveTo>
                <a:cubicBezTo>
                  <a:pt x="-271788" y="1607565"/>
                  <a:pt x="-43424" y="1430248"/>
                  <a:pt x="131005" y="1369629"/>
                </a:cubicBezTo>
                <a:cubicBezTo>
                  <a:pt x="570008" y="524817"/>
                  <a:pt x="1753378" y="-320979"/>
                  <a:pt x="3059775" y="12304"/>
                </a:cubicBezTo>
                <a:cubicBezTo>
                  <a:pt x="4436101" y="-60879"/>
                  <a:pt x="5760920" y="1105574"/>
                  <a:pt x="5485493" y="2205857"/>
                </a:cubicBezTo>
                <a:cubicBezTo>
                  <a:pt x="5086155" y="3005210"/>
                  <a:pt x="4080722" y="4248690"/>
                  <a:pt x="2720265" y="3940271"/>
                </a:cubicBezTo>
                <a:cubicBezTo>
                  <a:pt x="1158102" y="3936232"/>
                  <a:pt x="150719" y="3068835"/>
                  <a:pt x="7577" y="2116285"/>
                </a:cubicBezTo>
                <a:cubicBezTo>
                  <a:pt x="-191414" y="1972055"/>
                  <a:pt x="-366653" y="1784201"/>
                  <a:pt x="-461560" y="1698001"/>
                </a:cubicBezTo>
                <a:close/>
              </a:path>
              <a:path w="5505253" h="3940408" stroke="0" extrusionOk="0">
                <a:moveTo>
                  <a:pt x="-461560" y="1698001"/>
                </a:moveTo>
                <a:cubicBezTo>
                  <a:pt x="-234358" y="1567612"/>
                  <a:pt x="-160559" y="1537411"/>
                  <a:pt x="131005" y="1369629"/>
                </a:cubicBezTo>
                <a:cubicBezTo>
                  <a:pt x="484130" y="422157"/>
                  <a:pt x="1641801" y="-202895"/>
                  <a:pt x="3059775" y="12304"/>
                </a:cubicBezTo>
                <a:cubicBezTo>
                  <a:pt x="4589868" y="181358"/>
                  <a:pt x="5653840" y="986914"/>
                  <a:pt x="5485493" y="2205857"/>
                </a:cubicBezTo>
                <a:cubicBezTo>
                  <a:pt x="4973271" y="3206407"/>
                  <a:pt x="4135133" y="4002732"/>
                  <a:pt x="2720265" y="3940271"/>
                </a:cubicBezTo>
                <a:cubicBezTo>
                  <a:pt x="1284849" y="4052599"/>
                  <a:pt x="-125911" y="3224993"/>
                  <a:pt x="7577" y="2116285"/>
                </a:cubicBezTo>
                <a:cubicBezTo>
                  <a:pt x="-93786" y="2003232"/>
                  <a:pt x="-299586" y="1840572"/>
                  <a:pt x="-461560" y="169800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8384"/>
                      <a:gd name="adj2" fmla="val -690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Kako se zvala organizacija </a:t>
            </a:r>
            <a:endParaRPr lang="hr-HR" sz="28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8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svjetskih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država između dva rata? Što joj je bio cilj, a što veliki nedostatak? Zašto je prestala postojati?</a:t>
            </a:r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11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xmlns="" id="{305219A8-B6FC-42B9-B040-BA352D1C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7609"/>
            <a:ext cx="1599411" cy="226265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4E894BF8-2E4C-4B7A-8171-6C037F215595}"/>
              </a:ext>
            </a:extLst>
          </p:cNvPr>
          <p:cNvSpPr/>
          <p:nvPr/>
        </p:nvSpPr>
        <p:spPr>
          <a:xfrm>
            <a:off x="529469" y="1329178"/>
            <a:ext cx="4364609" cy="3470544"/>
          </a:xfrm>
          <a:custGeom>
            <a:avLst/>
            <a:gdLst>
              <a:gd name="connsiteX0" fmla="*/ 643823 w 4364609"/>
              <a:gd name="connsiteY0" fmla="*/ 3500356 h 3470544"/>
              <a:gd name="connsiteX1" fmla="*/ 619786 w 4364609"/>
              <a:gd name="connsiteY1" fmla="*/ 2946675 h 3470544"/>
              <a:gd name="connsiteX2" fmla="*/ 864692 w 4364609"/>
              <a:gd name="connsiteY2" fmla="*/ 351986 h 3470544"/>
              <a:gd name="connsiteX3" fmla="*/ 3410487 w 4364609"/>
              <a:gd name="connsiteY3" fmla="*/ 300897 h 3470544"/>
              <a:gd name="connsiteX4" fmla="*/ 3826724 w 4364609"/>
              <a:gd name="connsiteY4" fmla="*/ 2876074 h 3470544"/>
              <a:gd name="connsiteX5" fmla="*/ 1304268 w 4364609"/>
              <a:gd name="connsiteY5" fmla="*/ 3323893 h 3470544"/>
              <a:gd name="connsiteX6" fmla="*/ 643823 w 4364609"/>
              <a:gd name="connsiteY6" fmla="*/ 3500356 h 347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4609" h="3470544" fill="none" extrusionOk="0">
                <a:moveTo>
                  <a:pt x="643823" y="3500356"/>
                </a:moveTo>
                <a:cubicBezTo>
                  <a:pt x="617290" y="3275818"/>
                  <a:pt x="630872" y="3194540"/>
                  <a:pt x="619786" y="2946675"/>
                </a:cubicBezTo>
                <a:cubicBezTo>
                  <a:pt x="-165224" y="2364469"/>
                  <a:pt x="-183431" y="860418"/>
                  <a:pt x="864692" y="351986"/>
                </a:cubicBezTo>
                <a:cubicBezTo>
                  <a:pt x="1509595" y="-236951"/>
                  <a:pt x="2761665" y="-137089"/>
                  <a:pt x="3410487" y="300897"/>
                </a:cubicBezTo>
                <a:cubicBezTo>
                  <a:pt x="4466378" y="864301"/>
                  <a:pt x="4672349" y="2189083"/>
                  <a:pt x="3826724" y="2876074"/>
                </a:cubicBezTo>
                <a:cubicBezTo>
                  <a:pt x="3084933" y="3454617"/>
                  <a:pt x="2202814" y="3583990"/>
                  <a:pt x="1304268" y="3323893"/>
                </a:cubicBezTo>
                <a:cubicBezTo>
                  <a:pt x="1051289" y="3384074"/>
                  <a:pt x="858125" y="3423070"/>
                  <a:pt x="643823" y="3500356"/>
                </a:cubicBezTo>
                <a:close/>
              </a:path>
              <a:path w="4364609" h="3470544" stroke="0" extrusionOk="0">
                <a:moveTo>
                  <a:pt x="643823" y="3500356"/>
                </a:moveTo>
                <a:cubicBezTo>
                  <a:pt x="622582" y="3262468"/>
                  <a:pt x="643550" y="3079676"/>
                  <a:pt x="619786" y="2946675"/>
                </a:cubicBezTo>
                <a:cubicBezTo>
                  <a:pt x="-359556" y="2127342"/>
                  <a:pt x="-203754" y="961110"/>
                  <a:pt x="864692" y="351986"/>
                </a:cubicBezTo>
                <a:cubicBezTo>
                  <a:pt x="1657245" y="102510"/>
                  <a:pt x="2613808" y="-321380"/>
                  <a:pt x="3410487" y="300897"/>
                </a:cubicBezTo>
                <a:cubicBezTo>
                  <a:pt x="4420748" y="886874"/>
                  <a:pt x="4709496" y="2209432"/>
                  <a:pt x="3826724" y="2876074"/>
                </a:cubicBezTo>
                <a:cubicBezTo>
                  <a:pt x="3193669" y="3551839"/>
                  <a:pt x="1985142" y="3700755"/>
                  <a:pt x="1304268" y="3323893"/>
                </a:cubicBezTo>
                <a:cubicBezTo>
                  <a:pt x="1083773" y="3375842"/>
                  <a:pt x="972109" y="3412215"/>
                  <a:pt x="643823" y="3500356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6B0F59"/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5249"/>
                      <a:gd name="adj2" fmla="val 5085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Pročitaj tekst </a:t>
            </a:r>
            <a:r>
              <a:rPr lang="hr-HR" sz="28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Organizacija Ujedinjenih naroda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145), a zatim ispuni tablicu.</a:t>
            </a:r>
            <a:endParaRPr lang="hr-HR" sz="5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xmlns="" id="{929F9C01-7FD1-4487-B632-DE732B921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6314982"/>
              </p:ext>
            </p:extLst>
          </p:nvPr>
        </p:nvGraphicFramePr>
        <p:xfrm>
          <a:off x="5534642" y="1142540"/>
          <a:ext cx="6480745" cy="564772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3692041">
                  <a:extLst>
                    <a:ext uri="{9D8B030D-6E8A-4147-A177-3AD203B41FA5}">
                      <a16:colId xmlns:a16="http://schemas.microsoft.com/office/drawing/2014/main" xmlns="" val="1305859205"/>
                    </a:ext>
                  </a:extLst>
                </a:gridCol>
                <a:gridCol w="802498">
                  <a:extLst>
                    <a:ext uri="{9D8B030D-6E8A-4147-A177-3AD203B41FA5}">
                      <a16:colId xmlns:a16="http://schemas.microsoft.com/office/drawing/2014/main" xmlns="" val="271219805"/>
                    </a:ext>
                  </a:extLst>
                </a:gridCol>
                <a:gridCol w="1986206">
                  <a:extLst>
                    <a:ext uri="{9D8B030D-6E8A-4147-A177-3AD203B41FA5}">
                      <a16:colId xmlns:a16="http://schemas.microsoft.com/office/drawing/2014/main" xmlns="" val="4105181026"/>
                    </a:ext>
                  </a:extLst>
                </a:gridCol>
              </a:tblGrid>
              <a:tr h="56036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ORGANIZACIJA UJEDINJENIH NARODA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9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3843101"/>
                  </a:ext>
                </a:extLst>
              </a:tr>
              <a:tr h="5460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Tko su bili 'ujedinjeni narodi' u Drugom svj. ratu?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896260"/>
                  </a:ext>
                </a:extLst>
              </a:tr>
              <a:tr h="5460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Temeljni dokument UN-a i datum stupanja na snagu: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3707595"/>
                  </a:ext>
                </a:extLst>
              </a:tr>
              <a:tr h="5460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Glavni dokument UN-a o ljudskim pravima i godina: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5961704"/>
                  </a:ext>
                </a:extLst>
              </a:tr>
              <a:tr h="2730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Glavna zadaća: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8886302"/>
                  </a:ext>
                </a:extLst>
              </a:tr>
              <a:tr h="5390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Ostale zadaće:</a:t>
                      </a: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4496691"/>
                  </a:ext>
                </a:extLst>
              </a:tr>
              <a:tr h="2730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Sjedište UN-a: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6649810"/>
                  </a:ext>
                </a:extLst>
              </a:tr>
              <a:tr h="539050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Tijela UN-a: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9454206"/>
                  </a:ext>
                </a:extLst>
              </a:tr>
              <a:tr h="53905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48060764"/>
                  </a:ext>
                </a:extLst>
              </a:tr>
              <a:tr h="53905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6070372"/>
                  </a:ext>
                </a:extLst>
              </a:tr>
              <a:tr h="273004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Tajnik UN-a: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Prvi:   </a:t>
                      </a:r>
                      <a:endParaRPr lang="hr-HR" sz="16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8482793"/>
                  </a:ext>
                </a:extLst>
              </a:tr>
              <a:tr h="396647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Sadašnji: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39" marR="4733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2362266"/>
                  </a:ext>
                </a:extLst>
              </a:tr>
            </a:tbl>
          </a:graphicData>
        </a:graphic>
      </p:graphicFrame>
      <p:pic>
        <p:nvPicPr>
          <p:cNvPr id="7" name="Slika 6" descr="Slika na kojoj se prikazuje vektorska grafika&#10;&#10;Opis je automatski generiran">
            <a:extLst>
              <a:ext uri="{FF2B5EF4-FFF2-40B4-BE49-F238E27FC236}">
                <a16:creationId xmlns:a16="http://schemas.microsoft.com/office/drawing/2014/main" xmlns="" id="{75287A77-771A-4937-8D10-227C58A3AE8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43771" y="1177947"/>
            <a:ext cx="541309" cy="5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94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57872140"/>
              </p:ext>
            </p:extLst>
          </p:nvPr>
        </p:nvGraphicFramePr>
        <p:xfrm>
          <a:off x="273376" y="2316686"/>
          <a:ext cx="11331019" cy="43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3">
            <a:extLst>
              <a:ext uri="{FF2B5EF4-FFF2-40B4-BE49-F238E27FC236}">
                <a16:creationId xmlns:a16="http://schemas.microsoft.com/office/drawing/2014/main" xmlns="" id="{B990232E-ADE6-49FC-BA3A-66D87B90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99" y="1423269"/>
            <a:ext cx="10515600" cy="770868"/>
          </a:xfrm>
        </p:spPr>
        <p:txBody>
          <a:bodyPr/>
          <a:lstStyle/>
          <a:p>
            <a:r>
              <a:rPr lang="hr-HR" b="1" dirty="0"/>
              <a:t>Organizacija Ujedinjenih naroda</a:t>
            </a:r>
          </a:p>
        </p:txBody>
      </p:sp>
    </p:spTree>
    <p:extLst>
      <p:ext uri="{BB962C8B-B14F-4D97-AF65-F5344CB8AC3E}">
        <p14:creationId xmlns:p14="http://schemas.microsoft.com/office/powerpoint/2010/main" xmlns="" val="336420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5A6FECEC-1AE2-42D5-8C59-B590B4E163C5}"/>
              </a:ext>
            </a:extLst>
          </p:cNvPr>
          <p:cNvSpPr/>
          <p:nvPr/>
        </p:nvSpPr>
        <p:spPr>
          <a:xfrm>
            <a:off x="4062953" y="1338606"/>
            <a:ext cx="3591612" cy="1489435"/>
          </a:xfrm>
          <a:custGeom>
            <a:avLst/>
            <a:gdLst>
              <a:gd name="connsiteX0" fmla="*/ 0 w 3591612"/>
              <a:gd name="connsiteY0" fmla="*/ 0 h 1489435"/>
              <a:gd name="connsiteX1" fmla="*/ 526770 w 3591612"/>
              <a:gd name="connsiteY1" fmla="*/ 0 h 1489435"/>
              <a:gd name="connsiteX2" fmla="*/ 1053540 w 3591612"/>
              <a:gd name="connsiteY2" fmla="*/ 0 h 1489435"/>
              <a:gd name="connsiteX3" fmla="*/ 1616225 w 3591612"/>
              <a:gd name="connsiteY3" fmla="*/ 0 h 1489435"/>
              <a:gd name="connsiteX4" fmla="*/ 2142995 w 3591612"/>
              <a:gd name="connsiteY4" fmla="*/ 0 h 1489435"/>
              <a:gd name="connsiteX5" fmla="*/ 2777513 w 3591612"/>
              <a:gd name="connsiteY5" fmla="*/ 0 h 1489435"/>
              <a:gd name="connsiteX6" fmla="*/ 3591612 w 3591612"/>
              <a:gd name="connsiteY6" fmla="*/ 0 h 1489435"/>
              <a:gd name="connsiteX7" fmla="*/ 3591612 w 3591612"/>
              <a:gd name="connsiteY7" fmla="*/ 413730 h 1489435"/>
              <a:gd name="connsiteX8" fmla="*/ 3591612 w 3591612"/>
              <a:gd name="connsiteY8" fmla="*/ 802637 h 1489435"/>
              <a:gd name="connsiteX9" fmla="*/ 3591612 w 3591612"/>
              <a:gd name="connsiteY9" fmla="*/ 1241191 h 1489435"/>
              <a:gd name="connsiteX10" fmla="*/ 3343368 w 3591612"/>
              <a:gd name="connsiteY10" fmla="*/ 1489435 h 1489435"/>
              <a:gd name="connsiteX11" fmla="*/ 2752706 w 3591612"/>
              <a:gd name="connsiteY11" fmla="*/ 1489435 h 1489435"/>
              <a:gd name="connsiteX12" fmla="*/ 2295779 w 3591612"/>
              <a:gd name="connsiteY12" fmla="*/ 1489435 h 1489435"/>
              <a:gd name="connsiteX13" fmla="*/ 1805419 w 3591612"/>
              <a:gd name="connsiteY13" fmla="*/ 1489435 h 1489435"/>
              <a:gd name="connsiteX14" fmla="*/ 1214757 w 3591612"/>
              <a:gd name="connsiteY14" fmla="*/ 1489435 h 1489435"/>
              <a:gd name="connsiteX15" fmla="*/ 590662 w 3591612"/>
              <a:gd name="connsiteY15" fmla="*/ 1489435 h 1489435"/>
              <a:gd name="connsiteX16" fmla="*/ 0 w 3591612"/>
              <a:gd name="connsiteY16" fmla="*/ 1489435 h 1489435"/>
              <a:gd name="connsiteX17" fmla="*/ 0 w 3591612"/>
              <a:gd name="connsiteY17" fmla="*/ 978062 h 1489435"/>
              <a:gd name="connsiteX18" fmla="*/ 0 w 3591612"/>
              <a:gd name="connsiteY18" fmla="*/ 511373 h 1489435"/>
              <a:gd name="connsiteX19" fmla="*/ 0 w 3591612"/>
              <a:gd name="connsiteY19" fmla="*/ 0 h 1489435"/>
              <a:gd name="connsiteX0" fmla="*/ 3343368 w 3591612"/>
              <a:gd name="connsiteY0" fmla="*/ 1489435 h 1489435"/>
              <a:gd name="connsiteX1" fmla="*/ 3393017 w 3591612"/>
              <a:gd name="connsiteY1" fmla="*/ 1290840 h 1489435"/>
              <a:gd name="connsiteX2" fmla="*/ 3591612 w 3591612"/>
              <a:gd name="connsiteY2" fmla="*/ 1241191 h 1489435"/>
              <a:gd name="connsiteX3" fmla="*/ 3343368 w 3591612"/>
              <a:gd name="connsiteY3" fmla="*/ 1489435 h 1489435"/>
              <a:gd name="connsiteX0" fmla="*/ 3343368 w 3591612"/>
              <a:gd name="connsiteY0" fmla="*/ 1489435 h 1489435"/>
              <a:gd name="connsiteX1" fmla="*/ 3393017 w 3591612"/>
              <a:gd name="connsiteY1" fmla="*/ 1290840 h 1489435"/>
              <a:gd name="connsiteX2" fmla="*/ 3591612 w 3591612"/>
              <a:gd name="connsiteY2" fmla="*/ 1241191 h 1489435"/>
              <a:gd name="connsiteX3" fmla="*/ 3343368 w 3591612"/>
              <a:gd name="connsiteY3" fmla="*/ 1489435 h 1489435"/>
              <a:gd name="connsiteX4" fmla="*/ 2719273 w 3591612"/>
              <a:gd name="connsiteY4" fmla="*/ 1489435 h 1489435"/>
              <a:gd name="connsiteX5" fmla="*/ 2095177 w 3591612"/>
              <a:gd name="connsiteY5" fmla="*/ 1489435 h 1489435"/>
              <a:gd name="connsiteX6" fmla="*/ 1471082 w 3591612"/>
              <a:gd name="connsiteY6" fmla="*/ 1489435 h 1489435"/>
              <a:gd name="connsiteX7" fmla="*/ 1014155 w 3591612"/>
              <a:gd name="connsiteY7" fmla="*/ 1489435 h 1489435"/>
              <a:gd name="connsiteX8" fmla="*/ 0 w 3591612"/>
              <a:gd name="connsiteY8" fmla="*/ 1489435 h 1489435"/>
              <a:gd name="connsiteX9" fmla="*/ 0 w 3591612"/>
              <a:gd name="connsiteY9" fmla="*/ 992957 h 1489435"/>
              <a:gd name="connsiteX10" fmla="*/ 0 w 3591612"/>
              <a:gd name="connsiteY10" fmla="*/ 541161 h 1489435"/>
              <a:gd name="connsiteX11" fmla="*/ 0 w 3591612"/>
              <a:gd name="connsiteY11" fmla="*/ 0 h 1489435"/>
              <a:gd name="connsiteX12" fmla="*/ 634518 w 3591612"/>
              <a:gd name="connsiteY12" fmla="*/ 0 h 1489435"/>
              <a:gd name="connsiteX13" fmla="*/ 1161288 w 3591612"/>
              <a:gd name="connsiteY13" fmla="*/ 0 h 1489435"/>
              <a:gd name="connsiteX14" fmla="*/ 1795806 w 3591612"/>
              <a:gd name="connsiteY14" fmla="*/ 0 h 1489435"/>
              <a:gd name="connsiteX15" fmla="*/ 2394408 w 3591612"/>
              <a:gd name="connsiteY15" fmla="*/ 0 h 1489435"/>
              <a:gd name="connsiteX16" fmla="*/ 3064842 w 3591612"/>
              <a:gd name="connsiteY16" fmla="*/ 0 h 1489435"/>
              <a:gd name="connsiteX17" fmla="*/ 3591612 w 3591612"/>
              <a:gd name="connsiteY17" fmla="*/ 0 h 1489435"/>
              <a:gd name="connsiteX18" fmla="*/ 3591612 w 3591612"/>
              <a:gd name="connsiteY18" fmla="*/ 426142 h 1489435"/>
              <a:gd name="connsiteX19" fmla="*/ 3591612 w 3591612"/>
              <a:gd name="connsiteY19" fmla="*/ 802637 h 1489435"/>
              <a:gd name="connsiteX20" fmla="*/ 3591612 w 3591612"/>
              <a:gd name="connsiteY20" fmla="*/ 1241191 h 148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91612" h="1489435" stroke="0" extrusionOk="0">
                <a:moveTo>
                  <a:pt x="0" y="0"/>
                </a:moveTo>
                <a:cubicBezTo>
                  <a:pt x="192915" y="-6277"/>
                  <a:pt x="412654" y="3071"/>
                  <a:pt x="526770" y="0"/>
                </a:cubicBezTo>
                <a:cubicBezTo>
                  <a:pt x="640886" y="-3071"/>
                  <a:pt x="794997" y="25360"/>
                  <a:pt x="1053540" y="0"/>
                </a:cubicBezTo>
                <a:cubicBezTo>
                  <a:pt x="1312083" y="-25360"/>
                  <a:pt x="1479293" y="40528"/>
                  <a:pt x="1616225" y="0"/>
                </a:cubicBezTo>
                <a:cubicBezTo>
                  <a:pt x="1753158" y="-40528"/>
                  <a:pt x="2007481" y="62559"/>
                  <a:pt x="2142995" y="0"/>
                </a:cubicBezTo>
                <a:cubicBezTo>
                  <a:pt x="2278509" y="-62559"/>
                  <a:pt x="2590563" y="24563"/>
                  <a:pt x="2777513" y="0"/>
                </a:cubicBezTo>
                <a:cubicBezTo>
                  <a:pt x="2964463" y="-24563"/>
                  <a:pt x="3211636" y="30987"/>
                  <a:pt x="3591612" y="0"/>
                </a:cubicBezTo>
                <a:cubicBezTo>
                  <a:pt x="3607355" y="164252"/>
                  <a:pt x="3591047" y="319185"/>
                  <a:pt x="3591612" y="413730"/>
                </a:cubicBezTo>
                <a:cubicBezTo>
                  <a:pt x="3592177" y="508275"/>
                  <a:pt x="3554734" y="628875"/>
                  <a:pt x="3591612" y="802637"/>
                </a:cubicBezTo>
                <a:cubicBezTo>
                  <a:pt x="3628490" y="976399"/>
                  <a:pt x="3553147" y="1105820"/>
                  <a:pt x="3591612" y="1241191"/>
                </a:cubicBezTo>
                <a:cubicBezTo>
                  <a:pt x="3544098" y="1309342"/>
                  <a:pt x="3389293" y="1399945"/>
                  <a:pt x="3343368" y="1489435"/>
                </a:cubicBezTo>
                <a:cubicBezTo>
                  <a:pt x="3176795" y="1553852"/>
                  <a:pt x="3023228" y="1437833"/>
                  <a:pt x="2752706" y="1489435"/>
                </a:cubicBezTo>
                <a:cubicBezTo>
                  <a:pt x="2482184" y="1541037"/>
                  <a:pt x="2439346" y="1486041"/>
                  <a:pt x="2295779" y="1489435"/>
                </a:cubicBezTo>
                <a:cubicBezTo>
                  <a:pt x="2152212" y="1492829"/>
                  <a:pt x="1963303" y="1438260"/>
                  <a:pt x="1805419" y="1489435"/>
                </a:cubicBezTo>
                <a:cubicBezTo>
                  <a:pt x="1647535" y="1540610"/>
                  <a:pt x="1494645" y="1475421"/>
                  <a:pt x="1214757" y="1489435"/>
                </a:cubicBezTo>
                <a:cubicBezTo>
                  <a:pt x="934869" y="1503449"/>
                  <a:pt x="732512" y="1452620"/>
                  <a:pt x="590662" y="1489435"/>
                </a:cubicBezTo>
                <a:cubicBezTo>
                  <a:pt x="448812" y="1526250"/>
                  <a:pt x="178454" y="1486802"/>
                  <a:pt x="0" y="1489435"/>
                </a:cubicBezTo>
                <a:cubicBezTo>
                  <a:pt x="-47534" y="1357033"/>
                  <a:pt x="58863" y="1198006"/>
                  <a:pt x="0" y="978062"/>
                </a:cubicBezTo>
                <a:cubicBezTo>
                  <a:pt x="-58863" y="758118"/>
                  <a:pt x="4980" y="658093"/>
                  <a:pt x="0" y="511373"/>
                </a:cubicBezTo>
                <a:cubicBezTo>
                  <a:pt x="-4980" y="364653"/>
                  <a:pt x="8860" y="200007"/>
                  <a:pt x="0" y="0"/>
                </a:cubicBezTo>
                <a:close/>
              </a:path>
              <a:path w="3591612" h="1489435" fill="darkenLess" stroke="0" extrusionOk="0">
                <a:moveTo>
                  <a:pt x="3343368" y="1489435"/>
                </a:moveTo>
                <a:cubicBezTo>
                  <a:pt x="3359505" y="1399925"/>
                  <a:pt x="3387622" y="1387354"/>
                  <a:pt x="3393017" y="1290840"/>
                </a:cubicBezTo>
                <a:cubicBezTo>
                  <a:pt x="3464324" y="1271703"/>
                  <a:pt x="3535999" y="1276442"/>
                  <a:pt x="3591612" y="1241191"/>
                </a:cubicBezTo>
                <a:cubicBezTo>
                  <a:pt x="3520900" y="1317931"/>
                  <a:pt x="3410576" y="1370638"/>
                  <a:pt x="3343368" y="1489435"/>
                </a:cubicBezTo>
                <a:close/>
              </a:path>
              <a:path w="3591612" h="1489435" fill="none" extrusionOk="0">
                <a:moveTo>
                  <a:pt x="3343368" y="1489435"/>
                </a:moveTo>
                <a:cubicBezTo>
                  <a:pt x="3341980" y="1421060"/>
                  <a:pt x="3400292" y="1336728"/>
                  <a:pt x="3393017" y="1290840"/>
                </a:cubicBezTo>
                <a:cubicBezTo>
                  <a:pt x="3452446" y="1260671"/>
                  <a:pt x="3531346" y="1270555"/>
                  <a:pt x="3591612" y="1241191"/>
                </a:cubicBezTo>
                <a:cubicBezTo>
                  <a:pt x="3501327" y="1340075"/>
                  <a:pt x="3406645" y="1401036"/>
                  <a:pt x="3343368" y="1489435"/>
                </a:cubicBezTo>
                <a:cubicBezTo>
                  <a:pt x="3125102" y="1513456"/>
                  <a:pt x="2900168" y="1441689"/>
                  <a:pt x="2719273" y="1489435"/>
                </a:cubicBezTo>
                <a:cubicBezTo>
                  <a:pt x="2538379" y="1537181"/>
                  <a:pt x="2346061" y="1463086"/>
                  <a:pt x="2095177" y="1489435"/>
                </a:cubicBezTo>
                <a:cubicBezTo>
                  <a:pt x="1844293" y="1515784"/>
                  <a:pt x="1681385" y="1415230"/>
                  <a:pt x="1471082" y="1489435"/>
                </a:cubicBezTo>
                <a:cubicBezTo>
                  <a:pt x="1260779" y="1563640"/>
                  <a:pt x="1215388" y="1450950"/>
                  <a:pt x="1014155" y="1489435"/>
                </a:cubicBezTo>
                <a:cubicBezTo>
                  <a:pt x="812922" y="1527920"/>
                  <a:pt x="338686" y="1439834"/>
                  <a:pt x="0" y="1489435"/>
                </a:cubicBezTo>
                <a:cubicBezTo>
                  <a:pt x="-15174" y="1309073"/>
                  <a:pt x="9125" y="1191160"/>
                  <a:pt x="0" y="992957"/>
                </a:cubicBezTo>
                <a:cubicBezTo>
                  <a:pt x="-9125" y="794754"/>
                  <a:pt x="48366" y="720142"/>
                  <a:pt x="0" y="541161"/>
                </a:cubicBezTo>
                <a:cubicBezTo>
                  <a:pt x="-48366" y="362180"/>
                  <a:pt x="61186" y="183330"/>
                  <a:pt x="0" y="0"/>
                </a:cubicBezTo>
                <a:cubicBezTo>
                  <a:pt x="141799" y="-8354"/>
                  <a:pt x="476018" y="9198"/>
                  <a:pt x="634518" y="0"/>
                </a:cubicBezTo>
                <a:cubicBezTo>
                  <a:pt x="793018" y="-9198"/>
                  <a:pt x="991822" y="57382"/>
                  <a:pt x="1161288" y="0"/>
                </a:cubicBezTo>
                <a:cubicBezTo>
                  <a:pt x="1330754" y="-57382"/>
                  <a:pt x="1576397" y="69973"/>
                  <a:pt x="1795806" y="0"/>
                </a:cubicBezTo>
                <a:cubicBezTo>
                  <a:pt x="2015215" y="-69973"/>
                  <a:pt x="2180174" y="67703"/>
                  <a:pt x="2394408" y="0"/>
                </a:cubicBezTo>
                <a:cubicBezTo>
                  <a:pt x="2608642" y="-67703"/>
                  <a:pt x="2796497" y="2"/>
                  <a:pt x="3064842" y="0"/>
                </a:cubicBezTo>
                <a:cubicBezTo>
                  <a:pt x="3333187" y="-2"/>
                  <a:pt x="3446456" y="45897"/>
                  <a:pt x="3591612" y="0"/>
                </a:cubicBezTo>
                <a:cubicBezTo>
                  <a:pt x="3625177" y="184177"/>
                  <a:pt x="3579737" y="323027"/>
                  <a:pt x="3591612" y="426142"/>
                </a:cubicBezTo>
                <a:cubicBezTo>
                  <a:pt x="3603487" y="529257"/>
                  <a:pt x="3572178" y="706770"/>
                  <a:pt x="3591612" y="802637"/>
                </a:cubicBezTo>
                <a:cubicBezTo>
                  <a:pt x="3611046" y="898505"/>
                  <a:pt x="3570129" y="1111676"/>
                  <a:pt x="3591612" y="1241191"/>
                </a:cubicBezTo>
              </a:path>
              <a:path w="3591612" h="1489435" fill="none" stroke="0" extrusionOk="0">
                <a:moveTo>
                  <a:pt x="3343368" y="1489435"/>
                </a:moveTo>
                <a:cubicBezTo>
                  <a:pt x="3348253" y="1391354"/>
                  <a:pt x="3393966" y="1340332"/>
                  <a:pt x="3393017" y="1290840"/>
                </a:cubicBezTo>
                <a:cubicBezTo>
                  <a:pt x="3465838" y="1263801"/>
                  <a:pt x="3539242" y="1264795"/>
                  <a:pt x="3591612" y="1241191"/>
                </a:cubicBezTo>
                <a:cubicBezTo>
                  <a:pt x="3496546" y="1387599"/>
                  <a:pt x="3445144" y="1362005"/>
                  <a:pt x="3343368" y="1489435"/>
                </a:cubicBezTo>
                <a:cubicBezTo>
                  <a:pt x="3135694" y="1521561"/>
                  <a:pt x="3025991" y="1468589"/>
                  <a:pt x="2752706" y="1489435"/>
                </a:cubicBezTo>
                <a:cubicBezTo>
                  <a:pt x="2479421" y="1510281"/>
                  <a:pt x="2458605" y="1448322"/>
                  <a:pt x="2195478" y="1489435"/>
                </a:cubicBezTo>
                <a:cubicBezTo>
                  <a:pt x="1932351" y="1530548"/>
                  <a:pt x="1860500" y="1483101"/>
                  <a:pt x="1705118" y="1489435"/>
                </a:cubicBezTo>
                <a:cubicBezTo>
                  <a:pt x="1549736" y="1495769"/>
                  <a:pt x="1320151" y="1454789"/>
                  <a:pt x="1147890" y="1489435"/>
                </a:cubicBezTo>
                <a:cubicBezTo>
                  <a:pt x="975629" y="1524081"/>
                  <a:pt x="915400" y="1484881"/>
                  <a:pt x="690963" y="1489435"/>
                </a:cubicBezTo>
                <a:cubicBezTo>
                  <a:pt x="466526" y="1493989"/>
                  <a:pt x="138855" y="1446999"/>
                  <a:pt x="0" y="1489435"/>
                </a:cubicBezTo>
                <a:cubicBezTo>
                  <a:pt x="-45500" y="1347044"/>
                  <a:pt x="40675" y="1182973"/>
                  <a:pt x="0" y="1007851"/>
                </a:cubicBezTo>
                <a:cubicBezTo>
                  <a:pt x="-40675" y="832729"/>
                  <a:pt x="25590" y="730813"/>
                  <a:pt x="0" y="481584"/>
                </a:cubicBezTo>
                <a:cubicBezTo>
                  <a:pt x="-25590" y="232355"/>
                  <a:pt x="16460" y="98121"/>
                  <a:pt x="0" y="0"/>
                </a:cubicBezTo>
                <a:cubicBezTo>
                  <a:pt x="263353" y="-23075"/>
                  <a:pt x="359778" y="31768"/>
                  <a:pt x="670434" y="0"/>
                </a:cubicBezTo>
                <a:cubicBezTo>
                  <a:pt x="981090" y="-31768"/>
                  <a:pt x="961753" y="18330"/>
                  <a:pt x="1161288" y="0"/>
                </a:cubicBezTo>
                <a:cubicBezTo>
                  <a:pt x="1360823" y="-18330"/>
                  <a:pt x="1481190" y="8504"/>
                  <a:pt x="1688058" y="0"/>
                </a:cubicBezTo>
                <a:cubicBezTo>
                  <a:pt x="1894926" y="-8504"/>
                  <a:pt x="1942415" y="45776"/>
                  <a:pt x="2178911" y="0"/>
                </a:cubicBezTo>
                <a:cubicBezTo>
                  <a:pt x="2415407" y="-45776"/>
                  <a:pt x="2490923" y="9069"/>
                  <a:pt x="2669765" y="0"/>
                </a:cubicBezTo>
                <a:cubicBezTo>
                  <a:pt x="2848607" y="-9069"/>
                  <a:pt x="3234161" y="17188"/>
                  <a:pt x="3591612" y="0"/>
                </a:cubicBezTo>
                <a:cubicBezTo>
                  <a:pt x="3630233" y="117390"/>
                  <a:pt x="3543216" y="259827"/>
                  <a:pt x="3591612" y="438554"/>
                </a:cubicBezTo>
                <a:cubicBezTo>
                  <a:pt x="3640008" y="617281"/>
                  <a:pt x="3547692" y="743998"/>
                  <a:pt x="3591612" y="864696"/>
                </a:cubicBezTo>
                <a:cubicBezTo>
                  <a:pt x="3635532" y="985394"/>
                  <a:pt x="3556540" y="1063875"/>
                  <a:pt x="3591612" y="1241191"/>
                </a:cubicBezTo>
              </a:path>
            </a:pathLst>
          </a:custGeom>
          <a:solidFill>
            <a:srgbClr val="FFFF00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ZADACI UJEDINJENIH NARODA:</a:t>
            </a:r>
          </a:p>
        </p:txBody>
      </p:sp>
      <p:sp>
        <p:nvSpPr>
          <p:cNvPr id="5" name="Pravokutnik: savinuti kut 4">
            <a:extLst>
              <a:ext uri="{FF2B5EF4-FFF2-40B4-BE49-F238E27FC236}">
                <a16:creationId xmlns:a16="http://schemas.microsoft.com/office/drawing/2014/main" xmlns="" id="{03654E18-6A4D-4301-B9E7-429D345747E7}"/>
              </a:ext>
            </a:extLst>
          </p:cNvPr>
          <p:cNvSpPr/>
          <p:nvPr/>
        </p:nvSpPr>
        <p:spPr>
          <a:xfrm rot="21448483">
            <a:off x="345009" y="3185638"/>
            <a:ext cx="2969995" cy="1718067"/>
          </a:xfrm>
          <a:custGeom>
            <a:avLst/>
            <a:gdLst>
              <a:gd name="connsiteX0" fmla="*/ 0 w 2969995"/>
              <a:gd name="connsiteY0" fmla="*/ 0 h 1718067"/>
              <a:gd name="connsiteX1" fmla="*/ 534599 w 2969995"/>
              <a:gd name="connsiteY1" fmla="*/ 0 h 1718067"/>
              <a:gd name="connsiteX2" fmla="*/ 1069198 w 2969995"/>
              <a:gd name="connsiteY2" fmla="*/ 0 h 1718067"/>
              <a:gd name="connsiteX3" fmla="*/ 1633497 w 2969995"/>
              <a:gd name="connsiteY3" fmla="*/ 0 h 1718067"/>
              <a:gd name="connsiteX4" fmla="*/ 2168096 w 2969995"/>
              <a:gd name="connsiteY4" fmla="*/ 0 h 1718067"/>
              <a:gd name="connsiteX5" fmla="*/ 2969995 w 2969995"/>
              <a:gd name="connsiteY5" fmla="*/ 0 h 1718067"/>
              <a:gd name="connsiteX6" fmla="*/ 2969995 w 2969995"/>
              <a:gd name="connsiteY6" fmla="*/ 491556 h 1718067"/>
              <a:gd name="connsiteX7" fmla="*/ 2969995 w 2969995"/>
              <a:gd name="connsiteY7" fmla="*/ 925844 h 1718067"/>
              <a:gd name="connsiteX8" fmla="*/ 2969995 w 2969995"/>
              <a:gd name="connsiteY8" fmla="*/ 1431717 h 1718067"/>
              <a:gd name="connsiteX9" fmla="*/ 2683645 w 2969995"/>
              <a:gd name="connsiteY9" fmla="*/ 1718067 h 1718067"/>
              <a:gd name="connsiteX10" fmla="*/ 2093243 w 2969995"/>
              <a:gd name="connsiteY10" fmla="*/ 1718067 h 1718067"/>
              <a:gd name="connsiteX11" fmla="*/ 1637023 w 2969995"/>
              <a:gd name="connsiteY11" fmla="*/ 1718067 h 1718067"/>
              <a:gd name="connsiteX12" fmla="*/ 1180804 w 2969995"/>
              <a:gd name="connsiteY12" fmla="*/ 1718067 h 1718067"/>
              <a:gd name="connsiteX13" fmla="*/ 697748 w 2969995"/>
              <a:gd name="connsiteY13" fmla="*/ 1718067 h 1718067"/>
              <a:gd name="connsiteX14" fmla="*/ 0 w 2969995"/>
              <a:gd name="connsiteY14" fmla="*/ 1718067 h 1718067"/>
              <a:gd name="connsiteX15" fmla="*/ 0 w 2969995"/>
              <a:gd name="connsiteY15" fmla="*/ 1111017 h 1718067"/>
              <a:gd name="connsiteX16" fmla="*/ 0 w 2969995"/>
              <a:gd name="connsiteY16" fmla="*/ 555508 h 1718067"/>
              <a:gd name="connsiteX17" fmla="*/ 0 w 2969995"/>
              <a:gd name="connsiteY17" fmla="*/ 0 h 1718067"/>
              <a:gd name="connsiteX0" fmla="*/ 2683645 w 2969995"/>
              <a:gd name="connsiteY0" fmla="*/ 1718067 h 1718067"/>
              <a:gd name="connsiteX1" fmla="*/ 2740915 w 2969995"/>
              <a:gd name="connsiteY1" fmla="*/ 1488987 h 1718067"/>
              <a:gd name="connsiteX2" fmla="*/ 2969995 w 2969995"/>
              <a:gd name="connsiteY2" fmla="*/ 1431717 h 1718067"/>
              <a:gd name="connsiteX3" fmla="*/ 2683645 w 2969995"/>
              <a:gd name="connsiteY3" fmla="*/ 1718067 h 1718067"/>
              <a:gd name="connsiteX0" fmla="*/ 2683645 w 2969995"/>
              <a:gd name="connsiteY0" fmla="*/ 1718067 h 1718067"/>
              <a:gd name="connsiteX1" fmla="*/ 2740915 w 2969995"/>
              <a:gd name="connsiteY1" fmla="*/ 1488987 h 1718067"/>
              <a:gd name="connsiteX2" fmla="*/ 2969995 w 2969995"/>
              <a:gd name="connsiteY2" fmla="*/ 1431717 h 1718067"/>
              <a:gd name="connsiteX3" fmla="*/ 2683645 w 2969995"/>
              <a:gd name="connsiteY3" fmla="*/ 1718067 h 1718067"/>
              <a:gd name="connsiteX4" fmla="*/ 2227425 w 2969995"/>
              <a:gd name="connsiteY4" fmla="*/ 1718067 h 1718067"/>
              <a:gd name="connsiteX5" fmla="*/ 1637023 w 2969995"/>
              <a:gd name="connsiteY5" fmla="*/ 1718067 h 1718067"/>
              <a:gd name="connsiteX6" fmla="*/ 1100294 w 2969995"/>
              <a:gd name="connsiteY6" fmla="*/ 1718067 h 1718067"/>
              <a:gd name="connsiteX7" fmla="*/ 509893 w 2969995"/>
              <a:gd name="connsiteY7" fmla="*/ 1718067 h 1718067"/>
              <a:gd name="connsiteX8" fmla="*/ 0 w 2969995"/>
              <a:gd name="connsiteY8" fmla="*/ 1718067 h 1718067"/>
              <a:gd name="connsiteX9" fmla="*/ 0 w 2969995"/>
              <a:gd name="connsiteY9" fmla="*/ 1111017 h 1718067"/>
              <a:gd name="connsiteX10" fmla="*/ 0 w 2969995"/>
              <a:gd name="connsiteY10" fmla="*/ 555508 h 1718067"/>
              <a:gd name="connsiteX11" fmla="*/ 0 w 2969995"/>
              <a:gd name="connsiteY11" fmla="*/ 0 h 1718067"/>
              <a:gd name="connsiteX12" fmla="*/ 534599 w 2969995"/>
              <a:gd name="connsiteY12" fmla="*/ 0 h 1718067"/>
              <a:gd name="connsiteX13" fmla="*/ 1128598 w 2969995"/>
              <a:gd name="connsiteY13" fmla="*/ 0 h 1718067"/>
              <a:gd name="connsiteX14" fmla="*/ 1692897 w 2969995"/>
              <a:gd name="connsiteY14" fmla="*/ 0 h 1718067"/>
              <a:gd name="connsiteX15" fmla="*/ 2227496 w 2969995"/>
              <a:gd name="connsiteY15" fmla="*/ 0 h 1718067"/>
              <a:gd name="connsiteX16" fmla="*/ 2969995 w 2969995"/>
              <a:gd name="connsiteY16" fmla="*/ 0 h 1718067"/>
              <a:gd name="connsiteX17" fmla="*/ 2969995 w 2969995"/>
              <a:gd name="connsiteY17" fmla="*/ 448605 h 1718067"/>
              <a:gd name="connsiteX18" fmla="*/ 2969995 w 2969995"/>
              <a:gd name="connsiteY18" fmla="*/ 954478 h 1718067"/>
              <a:gd name="connsiteX19" fmla="*/ 2969995 w 2969995"/>
              <a:gd name="connsiteY19" fmla="*/ 1431717 h 171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69995" h="1718067" stroke="0" extrusionOk="0">
                <a:moveTo>
                  <a:pt x="0" y="0"/>
                </a:moveTo>
                <a:cubicBezTo>
                  <a:pt x="234243" y="-63257"/>
                  <a:pt x="398542" y="19440"/>
                  <a:pt x="534599" y="0"/>
                </a:cubicBezTo>
                <a:cubicBezTo>
                  <a:pt x="670656" y="-19440"/>
                  <a:pt x="948998" y="50756"/>
                  <a:pt x="1069198" y="0"/>
                </a:cubicBezTo>
                <a:cubicBezTo>
                  <a:pt x="1189398" y="-50756"/>
                  <a:pt x="1444147" y="39648"/>
                  <a:pt x="1633497" y="0"/>
                </a:cubicBezTo>
                <a:cubicBezTo>
                  <a:pt x="1822847" y="-39648"/>
                  <a:pt x="1993341" y="25333"/>
                  <a:pt x="2168096" y="0"/>
                </a:cubicBezTo>
                <a:cubicBezTo>
                  <a:pt x="2342851" y="-25333"/>
                  <a:pt x="2617603" y="26596"/>
                  <a:pt x="2969995" y="0"/>
                </a:cubicBezTo>
                <a:cubicBezTo>
                  <a:pt x="3013479" y="177812"/>
                  <a:pt x="2934962" y="348529"/>
                  <a:pt x="2969995" y="491556"/>
                </a:cubicBezTo>
                <a:cubicBezTo>
                  <a:pt x="3005028" y="634583"/>
                  <a:pt x="2918178" y="787682"/>
                  <a:pt x="2969995" y="925844"/>
                </a:cubicBezTo>
                <a:cubicBezTo>
                  <a:pt x="3021812" y="1064006"/>
                  <a:pt x="2932594" y="1275149"/>
                  <a:pt x="2969995" y="1431717"/>
                </a:cubicBezTo>
                <a:cubicBezTo>
                  <a:pt x="2922093" y="1498462"/>
                  <a:pt x="2770274" y="1609184"/>
                  <a:pt x="2683645" y="1718067"/>
                </a:cubicBezTo>
                <a:cubicBezTo>
                  <a:pt x="2553263" y="1772980"/>
                  <a:pt x="2341502" y="1683445"/>
                  <a:pt x="2093243" y="1718067"/>
                </a:cubicBezTo>
                <a:cubicBezTo>
                  <a:pt x="1844984" y="1752689"/>
                  <a:pt x="1742684" y="1695772"/>
                  <a:pt x="1637023" y="1718067"/>
                </a:cubicBezTo>
                <a:cubicBezTo>
                  <a:pt x="1531362" y="1740362"/>
                  <a:pt x="1326308" y="1688794"/>
                  <a:pt x="1180804" y="1718067"/>
                </a:cubicBezTo>
                <a:cubicBezTo>
                  <a:pt x="1035300" y="1747340"/>
                  <a:pt x="863889" y="1710781"/>
                  <a:pt x="697748" y="1718067"/>
                </a:cubicBezTo>
                <a:cubicBezTo>
                  <a:pt x="531607" y="1725353"/>
                  <a:pt x="194652" y="1668255"/>
                  <a:pt x="0" y="1718067"/>
                </a:cubicBezTo>
                <a:cubicBezTo>
                  <a:pt x="-59986" y="1438980"/>
                  <a:pt x="17628" y="1372401"/>
                  <a:pt x="0" y="1111017"/>
                </a:cubicBezTo>
                <a:cubicBezTo>
                  <a:pt x="-17628" y="849633"/>
                  <a:pt x="21013" y="760887"/>
                  <a:pt x="0" y="555508"/>
                </a:cubicBezTo>
                <a:cubicBezTo>
                  <a:pt x="-21013" y="350129"/>
                  <a:pt x="15896" y="173568"/>
                  <a:pt x="0" y="0"/>
                </a:cubicBezTo>
                <a:close/>
              </a:path>
              <a:path w="2969995" h="1718067" fill="darkenLess" stroke="0" extrusionOk="0">
                <a:moveTo>
                  <a:pt x="2683645" y="1718067"/>
                </a:moveTo>
                <a:cubicBezTo>
                  <a:pt x="2685891" y="1663544"/>
                  <a:pt x="2717743" y="1604423"/>
                  <a:pt x="2740915" y="1488987"/>
                </a:cubicBezTo>
                <a:cubicBezTo>
                  <a:pt x="2806053" y="1465715"/>
                  <a:pt x="2862208" y="1470257"/>
                  <a:pt x="2969995" y="1431717"/>
                </a:cubicBezTo>
                <a:cubicBezTo>
                  <a:pt x="2907883" y="1514953"/>
                  <a:pt x="2752366" y="1617303"/>
                  <a:pt x="2683645" y="1718067"/>
                </a:cubicBezTo>
                <a:close/>
              </a:path>
              <a:path w="2969995" h="1718067" fill="none" extrusionOk="0">
                <a:moveTo>
                  <a:pt x="2683645" y="1718067"/>
                </a:moveTo>
                <a:cubicBezTo>
                  <a:pt x="2686109" y="1651136"/>
                  <a:pt x="2746935" y="1561777"/>
                  <a:pt x="2740915" y="1488987"/>
                </a:cubicBezTo>
                <a:cubicBezTo>
                  <a:pt x="2822380" y="1443370"/>
                  <a:pt x="2906163" y="1465691"/>
                  <a:pt x="2969995" y="1431717"/>
                </a:cubicBezTo>
                <a:cubicBezTo>
                  <a:pt x="2873152" y="1588968"/>
                  <a:pt x="2763869" y="1588788"/>
                  <a:pt x="2683645" y="1718067"/>
                </a:cubicBezTo>
                <a:cubicBezTo>
                  <a:pt x="2494003" y="1760430"/>
                  <a:pt x="2352311" y="1710580"/>
                  <a:pt x="2227425" y="1718067"/>
                </a:cubicBezTo>
                <a:cubicBezTo>
                  <a:pt x="2102539" y="1725554"/>
                  <a:pt x="1877046" y="1689285"/>
                  <a:pt x="1637023" y="1718067"/>
                </a:cubicBezTo>
                <a:cubicBezTo>
                  <a:pt x="1397000" y="1746849"/>
                  <a:pt x="1285111" y="1656084"/>
                  <a:pt x="1100294" y="1718067"/>
                </a:cubicBezTo>
                <a:cubicBezTo>
                  <a:pt x="915477" y="1780050"/>
                  <a:pt x="651996" y="1691387"/>
                  <a:pt x="509893" y="1718067"/>
                </a:cubicBezTo>
                <a:cubicBezTo>
                  <a:pt x="367790" y="1744747"/>
                  <a:pt x="192551" y="1715362"/>
                  <a:pt x="0" y="1718067"/>
                </a:cubicBezTo>
                <a:cubicBezTo>
                  <a:pt x="-2666" y="1461115"/>
                  <a:pt x="20431" y="1354417"/>
                  <a:pt x="0" y="1111017"/>
                </a:cubicBezTo>
                <a:cubicBezTo>
                  <a:pt x="-20431" y="867617"/>
                  <a:pt x="48693" y="684831"/>
                  <a:pt x="0" y="555508"/>
                </a:cubicBezTo>
                <a:cubicBezTo>
                  <a:pt x="-48693" y="426185"/>
                  <a:pt x="50715" y="181672"/>
                  <a:pt x="0" y="0"/>
                </a:cubicBezTo>
                <a:cubicBezTo>
                  <a:pt x="127754" y="-38623"/>
                  <a:pt x="268587" y="24651"/>
                  <a:pt x="534599" y="0"/>
                </a:cubicBezTo>
                <a:cubicBezTo>
                  <a:pt x="800611" y="-24651"/>
                  <a:pt x="851744" y="1190"/>
                  <a:pt x="1128598" y="0"/>
                </a:cubicBezTo>
                <a:cubicBezTo>
                  <a:pt x="1405452" y="-1190"/>
                  <a:pt x="1557201" y="46793"/>
                  <a:pt x="1692897" y="0"/>
                </a:cubicBezTo>
                <a:cubicBezTo>
                  <a:pt x="1828593" y="-46793"/>
                  <a:pt x="2032056" y="60891"/>
                  <a:pt x="2227496" y="0"/>
                </a:cubicBezTo>
                <a:cubicBezTo>
                  <a:pt x="2422936" y="-60891"/>
                  <a:pt x="2733771" y="44747"/>
                  <a:pt x="2969995" y="0"/>
                </a:cubicBezTo>
                <a:cubicBezTo>
                  <a:pt x="2976343" y="196612"/>
                  <a:pt x="2952879" y="315891"/>
                  <a:pt x="2969995" y="448605"/>
                </a:cubicBezTo>
                <a:cubicBezTo>
                  <a:pt x="2987111" y="581319"/>
                  <a:pt x="2933804" y="804000"/>
                  <a:pt x="2969995" y="954478"/>
                </a:cubicBezTo>
                <a:cubicBezTo>
                  <a:pt x="3006186" y="1104956"/>
                  <a:pt x="2926837" y="1220973"/>
                  <a:pt x="2969995" y="1431717"/>
                </a:cubicBezTo>
              </a:path>
              <a:path w="2969995" h="1718067" fill="none" stroke="0" extrusionOk="0">
                <a:moveTo>
                  <a:pt x="2683645" y="1718067"/>
                </a:moveTo>
                <a:cubicBezTo>
                  <a:pt x="2687974" y="1655707"/>
                  <a:pt x="2726510" y="1580870"/>
                  <a:pt x="2740915" y="1488987"/>
                </a:cubicBezTo>
                <a:cubicBezTo>
                  <a:pt x="2836578" y="1463652"/>
                  <a:pt x="2926882" y="1454389"/>
                  <a:pt x="2969995" y="1431717"/>
                </a:cubicBezTo>
                <a:cubicBezTo>
                  <a:pt x="2932711" y="1532081"/>
                  <a:pt x="2762448" y="1583596"/>
                  <a:pt x="2683645" y="1718067"/>
                </a:cubicBezTo>
                <a:cubicBezTo>
                  <a:pt x="2462029" y="1783921"/>
                  <a:pt x="2338929" y="1685083"/>
                  <a:pt x="2120080" y="1718067"/>
                </a:cubicBezTo>
                <a:cubicBezTo>
                  <a:pt x="1901232" y="1751051"/>
                  <a:pt x="1781358" y="1693603"/>
                  <a:pt x="1610187" y="1718067"/>
                </a:cubicBezTo>
                <a:cubicBezTo>
                  <a:pt x="1439016" y="1742531"/>
                  <a:pt x="1284996" y="1700174"/>
                  <a:pt x="1019785" y="1718067"/>
                </a:cubicBezTo>
                <a:cubicBezTo>
                  <a:pt x="754574" y="1735960"/>
                  <a:pt x="728975" y="1693430"/>
                  <a:pt x="483056" y="1718067"/>
                </a:cubicBezTo>
                <a:cubicBezTo>
                  <a:pt x="237137" y="1742704"/>
                  <a:pt x="112179" y="1687984"/>
                  <a:pt x="0" y="1718067"/>
                </a:cubicBezTo>
                <a:cubicBezTo>
                  <a:pt x="-38014" y="1522910"/>
                  <a:pt x="43080" y="1265585"/>
                  <a:pt x="0" y="1145378"/>
                </a:cubicBezTo>
                <a:cubicBezTo>
                  <a:pt x="-43080" y="1025171"/>
                  <a:pt x="60034" y="792720"/>
                  <a:pt x="0" y="624231"/>
                </a:cubicBezTo>
                <a:cubicBezTo>
                  <a:pt x="-60034" y="455742"/>
                  <a:pt x="55390" y="150454"/>
                  <a:pt x="0" y="0"/>
                </a:cubicBezTo>
                <a:cubicBezTo>
                  <a:pt x="124160" y="-25172"/>
                  <a:pt x="446654" y="41489"/>
                  <a:pt x="564299" y="0"/>
                </a:cubicBezTo>
                <a:cubicBezTo>
                  <a:pt x="681944" y="-41489"/>
                  <a:pt x="845162" y="17324"/>
                  <a:pt x="1069198" y="0"/>
                </a:cubicBezTo>
                <a:cubicBezTo>
                  <a:pt x="1293234" y="-17324"/>
                  <a:pt x="1432685" y="64695"/>
                  <a:pt x="1663197" y="0"/>
                </a:cubicBezTo>
                <a:cubicBezTo>
                  <a:pt x="1893709" y="-64695"/>
                  <a:pt x="2180546" y="77612"/>
                  <a:pt x="2316596" y="0"/>
                </a:cubicBezTo>
                <a:cubicBezTo>
                  <a:pt x="2452646" y="-77612"/>
                  <a:pt x="2836774" y="52824"/>
                  <a:pt x="2969995" y="0"/>
                </a:cubicBezTo>
                <a:cubicBezTo>
                  <a:pt x="2986277" y="222929"/>
                  <a:pt x="2933593" y="274038"/>
                  <a:pt x="2969995" y="448605"/>
                </a:cubicBezTo>
                <a:cubicBezTo>
                  <a:pt x="3006397" y="623173"/>
                  <a:pt x="2968993" y="694726"/>
                  <a:pt x="2969995" y="897209"/>
                </a:cubicBezTo>
                <a:cubicBezTo>
                  <a:pt x="2970997" y="1099692"/>
                  <a:pt x="2937924" y="1168527"/>
                  <a:pt x="2969995" y="1431717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i="0" dirty="0">
                <a:solidFill>
                  <a:schemeClr val="tx1"/>
                </a:solidFill>
                <a:effectLst/>
              </a:rPr>
              <a:t>očuvanje mira u svijetu</a:t>
            </a:r>
            <a:endParaRPr lang="hr-HR" sz="3200" b="1" dirty="0">
              <a:solidFill>
                <a:schemeClr val="tx1"/>
              </a:solidFill>
            </a:endParaRP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D9696538-E892-408E-A8CC-5A2464821AB1}"/>
              </a:ext>
            </a:extLst>
          </p:cNvPr>
          <p:cNvSpPr/>
          <p:nvPr/>
        </p:nvSpPr>
        <p:spPr>
          <a:xfrm rot="337512">
            <a:off x="4170712" y="3582766"/>
            <a:ext cx="3237474" cy="2036942"/>
          </a:xfrm>
          <a:custGeom>
            <a:avLst/>
            <a:gdLst>
              <a:gd name="connsiteX0" fmla="*/ 0 w 3237474"/>
              <a:gd name="connsiteY0" fmla="*/ 0 h 2036942"/>
              <a:gd name="connsiteX1" fmla="*/ 474830 w 3237474"/>
              <a:gd name="connsiteY1" fmla="*/ 0 h 2036942"/>
              <a:gd name="connsiteX2" fmla="*/ 949659 w 3237474"/>
              <a:gd name="connsiteY2" fmla="*/ 0 h 2036942"/>
              <a:gd name="connsiteX3" fmla="*/ 1456863 w 3237474"/>
              <a:gd name="connsiteY3" fmla="*/ 0 h 2036942"/>
              <a:gd name="connsiteX4" fmla="*/ 1931693 w 3237474"/>
              <a:gd name="connsiteY4" fmla="*/ 0 h 2036942"/>
              <a:gd name="connsiteX5" fmla="*/ 2503647 w 3237474"/>
              <a:gd name="connsiteY5" fmla="*/ 0 h 2036942"/>
              <a:gd name="connsiteX6" fmla="*/ 3237474 w 3237474"/>
              <a:gd name="connsiteY6" fmla="*/ 0 h 2036942"/>
              <a:gd name="connsiteX7" fmla="*/ 3237474 w 3237474"/>
              <a:gd name="connsiteY7" fmla="*/ 565815 h 2036942"/>
              <a:gd name="connsiteX8" fmla="*/ 3237474 w 3237474"/>
              <a:gd name="connsiteY8" fmla="*/ 1097681 h 2036942"/>
              <a:gd name="connsiteX9" fmla="*/ 3237474 w 3237474"/>
              <a:gd name="connsiteY9" fmla="*/ 1697445 h 2036942"/>
              <a:gd name="connsiteX10" fmla="*/ 2897977 w 3237474"/>
              <a:gd name="connsiteY10" fmla="*/ 2036942 h 2036942"/>
              <a:gd name="connsiteX11" fmla="*/ 2289402 w 3237474"/>
              <a:gd name="connsiteY11" fmla="*/ 2036942 h 2036942"/>
              <a:gd name="connsiteX12" fmla="*/ 1796746 w 3237474"/>
              <a:gd name="connsiteY12" fmla="*/ 2036942 h 2036942"/>
              <a:gd name="connsiteX13" fmla="*/ 1275110 w 3237474"/>
              <a:gd name="connsiteY13" fmla="*/ 2036942 h 2036942"/>
              <a:gd name="connsiteX14" fmla="*/ 666535 w 3237474"/>
              <a:gd name="connsiteY14" fmla="*/ 2036942 h 2036942"/>
              <a:gd name="connsiteX15" fmla="*/ 0 w 3237474"/>
              <a:gd name="connsiteY15" fmla="*/ 2036942 h 2036942"/>
              <a:gd name="connsiteX16" fmla="*/ 0 w 3237474"/>
              <a:gd name="connsiteY16" fmla="*/ 1486968 h 2036942"/>
              <a:gd name="connsiteX17" fmla="*/ 0 w 3237474"/>
              <a:gd name="connsiteY17" fmla="*/ 936993 h 2036942"/>
              <a:gd name="connsiteX18" fmla="*/ 0 w 3237474"/>
              <a:gd name="connsiteY18" fmla="*/ 468497 h 2036942"/>
              <a:gd name="connsiteX19" fmla="*/ 0 w 3237474"/>
              <a:gd name="connsiteY19" fmla="*/ 0 h 2036942"/>
              <a:gd name="connsiteX0" fmla="*/ 2897977 w 3237474"/>
              <a:gd name="connsiteY0" fmla="*/ 2036942 h 2036942"/>
              <a:gd name="connsiteX1" fmla="*/ 2965876 w 3237474"/>
              <a:gd name="connsiteY1" fmla="*/ 1765344 h 2036942"/>
              <a:gd name="connsiteX2" fmla="*/ 3237474 w 3237474"/>
              <a:gd name="connsiteY2" fmla="*/ 1697445 h 2036942"/>
              <a:gd name="connsiteX3" fmla="*/ 2897977 w 3237474"/>
              <a:gd name="connsiteY3" fmla="*/ 2036942 h 2036942"/>
              <a:gd name="connsiteX0" fmla="*/ 2897977 w 3237474"/>
              <a:gd name="connsiteY0" fmla="*/ 2036942 h 2036942"/>
              <a:gd name="connsiteX1" fmla="*/ 2965876 w 3237474"/>
              <a:gd name="connsiteY1" fmla="*/ 1765344 h 2036942"/>
              <a:gd name="connsiteX2" fmla="*/ 3237474 w 3237474"/>
              <a:gd name="connsiteY2" fmla="*/ 1697445 h 2036942"/>
              <a:gd name="connsiteX3" fmla="*/ 2897977 w 3237474"/>
              <a:gd name="connsiteY3" fmla="*/ 2036942 h 2036942"/>
              <a:gd name="connsiteX4" fmla="*/ 2260422 w 3237474"/>
              <a:gd name="connsiteY4" fmla="*/ 2036942 h 2036942"/>
              <a:gd name="connsiteX5" fmla="*/ 1622867 w 3237474"/>
              <a:gd name="connsiteY5" fmla="*/ 2036942 h 2036942"/>
              <a:gd name="connsiteX6" fmla="*/ 985312 w 3237474"/>
              <a:gd name="connsiteY6" fmla="*/ 2036942 h 2036942"/>
              <a:gd name="connsiteX7" fmla="*/ 0 w 3237474"/>
              <a:gd name="connsiteY7" fmla="*/ 2036942 h 2036942"/>
              <a:gd name="connsiteX8" fmla="*/ 0 w 3237474"/>
              <a:gd name="connsiteY8" fmla="*/ 1527707 h 2036942"/>
              <a:gd name="connsiteX9" fmla="*/ 0 w 3237474"/>
              <a:gd name="connsiteY9" fmla="*/ 1038840 h 2036942"/>
              <a:gd name="connsiteX10" fmla="*/ 0 w 3237474"/>
              <a:gd name="connsiteY10" fmla="*/ 590713 h 2036942"/>
              <a:gd name="connsiteX11" fmla="*/ 0 w 3237474"/>
              <a:gd name="connsiteY11" fmla="*/ 0 h 2036942"/>
              <a:gd name="connsiteX12" fmla="*/ 571954 w 3237474"/>
              <a:gd name="connsiteY12" fmla="*/ 0 h 2036942"/>
              <a:gd name="connsiteX13" fmla="*/ 1046783 w 3237474"/>
              <a:gd name="connsiteY13" fmla="*/ 0 h 2036942"/>
              <a:gd name="connsiteX14" fmla="*/ 1618737 w 3237474"/>
              <a:gd name="connsiteY14" fmla="*/ 0 h 2036942"/>
              <a:gd name="connsiteX15" fmla="*/ 2158316 w 3237474"/>
              <a:gd name="connsiteY15" fmla="*/ 0 h 2036942"/>
              <a:gd name="connsiteX16" fmla="*/ 2762644 w 3237474"/>
              <a:gd name="connsiteY16" fmla="*/ 0 h 2036942"/>
              <a:gd name="connsiteX17" fmla="*/ 3237474 w 3237474"/>
              <a:gd name="connsiteY17" fmla="*/ 0 h 2036942"/>
              <a:gd name="connsiteX18" fmla="*/ 3237474 w 3237474"/>
              <a:gd name="connsiteY18" fmla="*/ 582789 h 2036942"/>
              <a:gd name="connsiteX19" fmla="*/ 3237474 w 3237474"/>
              <a:gd name="connsiteY19" fmla="*/ 1097681 h 2036942"/>
              <a:gd name="connsiteX20" fmla="*/ 3237474 w 3237474"/>
              <a:gd name="connsiteY20" fmla="*/ 1697445 h 203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37474" h="2036942" stroke="0" extrusionOk="0">
                <a:moveTo>
                  <a:pt x="0" y="0"/>
                </a:moveTo>
                <a:cubicBezTo>
                  <a:pt x="227075" y="-40606"/>
                  <a:pt x="355324" y="13657"/>
                  <a:pt x="474830" y="0"/>
                </a:cubicBezTo>
                <a:cubicBezTo>
                  <a:pt x="594336" y="-13657"/>
                  <a:pt x="836691" y="46108"/>
                  <a:pt x="949659" y="0"/>
                </a:cubicBezTo>
                <a:cubicBezTo>
                  <a:pt x="1062627" y="-46108"/>
                  <a:pt x="1281238" y="43075"/>
                  <a:pt x="1456863" y="0"/>
                </a:cubicBezTo>
                <a:cubicBezTo>
                  <a:pt x="1632488" y="-43075"/>
                  <a:pt x="1771651" y="19263"/>
                  <a:pt x="1931693" y="0"/>
                </a:cubicBezTo>
                <a:cubicBezTo>
                  <a:pt x="2091735" y="-19263"/>
                  <a:pt x="2218011" y="12959"/>
                  <a:pt x="2503647" y="0"/>
                </a:cubicBezTo>
                <a:cubicBezTo>
                  <a:pt x="2789283" y="-12959"/>
                  <a:pt x="3047706" y="76592"/>
                  <a:pt x="3237474" y="0"/>
                </a:cubicBezTo>
                <a:cubicBezTo>
                  <a:pt x="3241715" y="240763"/>
                  <a:pt x="3204149" y="346002"/>
                  <a:pt x="3237474" y="565815"/>
                </a:cubicBezTo>
                <a:cubicBezTo>
                  <a:pt x="3270799" y="785629"/>
                  <a:pt x="3187951" y="851456"/>
                  <a:pt x="3237474" y="1097681"/>
                </a:cubicBezTo>
                <a:cubicBezTo>
                  <a:pt x="3286997" y="1343906"/>
                  <a:pt x="3210707" y="1465040"/>
                  <a:pt x="3237474" y="1697445"/>
                </a:cubicBezTo>
                <a:cubicBezTo>
                  <a:pt x="3159958" y="1831726"/>
                  <a:pt x="3058830" y="1858612"/>
                  <a:pt x="2897977" y="2036942"/>
                </a:cubicBezTo>
                <a:cubicBezTo>
                  <a:pt x="2650533" y="2046014"/>
                  <a:pt x="2592064" y="1972490"/>
                  <a:pt x="2289402" y="2036942"/>
                </a:cubicBezTo>
                <a:cubicBezTo>
                  <a:pt x="1986740" y="2101394"/>
                  <a:pt x="1967288" y="1995238"/>
                  <a:pt x="1796746" y="2036942"/>
                </a:cubicBezTo>
                <a:cubicBezTo>
                  <a:pt x="1626204" y="2078646"/>
                  <a:pt x="1478035" y="2005342"/>
                  <a:pt x="1275110" y="2036942"/>
                </a:cubicBezTo>
                <a:cubicBezTo>
                  <a:pt x="1072185" y="2068542"/>
                  <a:pt x="874257" y="2011711"/>
                  <a:pt x="666535" y="2036942"/>
                </a:cubicBezTo>
                <a:cubicBezTo>
                  <a:pt x="458814" y="2062173"/>
                  <a:pt x="304300" y="1971621"/>
                  <a:pt x="0" y="2036942"/>
                </a:cubicBezTo>
                <a:cubicBezTo>
                  <a:pt x="-38360" y="1805226"/>
                  <a:pt x="21919" y="1661645"/>
                  <a:pt x="0" y="1486968"/>
                </a:cubicBezTo>
                <a:cubicBezTo>
                  <a:pt x="-21919" y="1312291"/>
                  <a:pt x="38427" y="1162894"/>
                  <a:pt x="0" y="936993"/>
                </a:cubicBezTo>
                <a:cubicBezTo>
                  <a:pt x="-38427" y="711093"/>
                  <a:pt x="40896" y="694391"/>
                  <a:pt x="0" y="468497"/>
                </a:cubicBezTo>
                <a:cubicBezTo>
                  <a:pt x="-40896" y="242603"/>
                  <a:pt x="24437" y="136603"/>
                  <a:pt x="0" y="0"/>
                </a:cubicBezTo>
                <a:close/>
              </a:path>
              <a:path w="3237474" h="2036942" fill="darkenLess" stroke="0" extrusionOk="0">
                <a:moveTo>
                  <a:pt x="2897977" y="2036942"/>
                </a:moveTo>
                <a:cubicBezTo>
                  <a:pt x="2926454" y="1911247"/>
                  <a:pt x="2976841" y="1854197"/>
                  <a:pt x="2965876" y="1765344"/>
                </a:cubicBezTo>
                <a:cubicBezTo>
                  <a:pt x="3074336" y="1718206"/>
                  <a:pt x="3106495" y="1733038"/>
                  <a:pt x="3237474" y="1697445"/>
                </a:cubicBezTo>
                <a:cubicBezTo>
                  <a:pt x="3170087" y="1801851"/>
                  <a:pt x="2983626" y="1910185"/>
                  <a:pt x="2897977" y="2036942"/>
                </a:cubicBezTo>
                <a:close/>
              </a:path>
              <a:path w="3237474" h="2036942" fill="none" extrusionOk="0">
                <a:moveTo>
                  <a:pt x="2897977" y="2036942"/>
                </a:moveTo>
                <a:cubicBezTo>
                  <a:pt x="2899631" y="1936877"/>
                  <a:pt x="2972288" y="1875563"/>
                  <a:pt x="2965876" y="1765344"/>
                </a:cubicBezTo>
                <a:cubicBezTo>
                  <a:pt x="3062272" y="1740236"/>
                  <a:pt x="3116759" y="1742290"/>
                  <a:pt x="3237474" y="1697445"/>
                </a:cubicBezTo>
                <a:cubicBezTo>
                  <a:pt x="3085684" y="1868623"/>
                  <a:pt x="2980878" y="1948298"/>
                  <a:pt x="2897977" y="2036942"/>
                </a:cubicBezTo>
                <a:cubicBezTo>
                  <a:pt x="2672919" y="2103723"/>
                  <a:pt x="2539747" y="2031012"/>
                  <a:pt x="2260422" y="2036942"/>
                </a:cubicBezTo>
                <a:cubicBezTo>
                  <a:pt x="1981097" y="2042872"/>
                  <a:pt x="1835155" y="2036174"/>
                  <a:pt x="1622867" y="2036942"/>
                </a:cubicBezTo>
                <a:cubicBezTo>
                  <a:pt x="1410579" y="2037710"/>
                  <a:pt x="1285924" y="1997421"/>
                  <a:pt x="985312" y="2036942"/>
                </a:cubicBezTo>
                <a:cubicBezTo>
                  <a:pt x="684701" y="2076463"/>
                  <a:pt x="401313" y="1955485"/>
                  <a:pt x="0" y="2036942"/>
                </a:cubicBezTo>
                <a:cubicBezTo>
                  <a:pt x="-59623" y="1839237"/>
                  <a:pt x="34986" y="1749606"/>
                  <a:pt x="0" y="1527707"/>
                </a:cubicBezTo>
                <a:cubicBezTo>
                  <a:pt x="-34986" y="1305808"/>
                  <a:pt x="9930" y="1148420"/>
                  <a:pt x="0" y="1038840"/>
                </a:cubicBezTo>
                <a:cubicBezTo>
                  <a:pt x="-9930" y="929260"/>
                  <a:pt x="2727" y="738036"/>
                  <a:pt x="0" y="590713"/>
                </a:cubicBezTo>
                <a:cubicBezTo>
                  <a:pt x="-2727" y="443390"/>
                  <a:pt x="18483" y="246100"/>
                  <a:pt x="0" y="0"/>
                </a:cubicBezTo>
                <a:cubicBezTo>
                  <a:pt x="192106" y="-12960"/>
                  <a:pt x="429041" y="58435"/>
                  <a:pt x="571954" y="0"/>
                </a:cubicBezTo>
                <a:cubicBezTo>
                  <a:pt x="714867" y="-58435"/>
                  <a:pt x="843729" y="53910"/>
                  <a:pt x="1046783" y="0"/>
                </a:cubicBezTo>
                <a:cubicBezTo>
                  <a:pt x="1249837" y="-53910"/>
                  <a:pt x="1490526" y="59914"/>
                  <a:pt x="1618737" y="0"/>
                </a:cubicBezTo>
                <a:cubicBezTo>
                  <a:pt x="1746948" y="-59914"/>
                  <a:pt x="1927890" y="42060"/>
                  <a:pt x="2158316" y="0"/>
                </a:cubicBezTo>
                <a:cubicBezTo>
                  <a:pt x="2388742" y="-42060"/>
                  <a:pt x="2573403" y="53343"/>
                  <a:pt x="2762644" y="0"/>
                </a:cubicBezTo>
                <a:cubicBezTo>
                  <a:pt x="2951885" y="-53343"/>
                  <a:pt x="3062736" y="6918"/>
                  <a:pt x="3237474" y="0"/>
                </a:cubicBezTo>
                <a:cubicBezTo>
                  <a:pt x="3264453" y="283292"/>
                  <a:pt x="3208237" y="373217"/>
                  <a:pt x="3237474" y="582789"/>
                </a:cubicBezTo>
                <a:cubicBezTo>
                  <a:pt x="3266711" y="792361"/>
                  <a:pt x="3176338" y="864967"/>
                  <a:pt x="3237474" y="1097681"/>
                </a:cubicBezTo>
                <a:cubicBezTo>
                  <a:pt x="3298610" y="1330395"/>
                  <a:pt x="3188100" y="1425362"/>
                  <a:pt x="3237474" y="1697445"/>
                </a:cubicBezTo>
              </a:path>
              <a:path w="3237474" h="2036942" fill="none" stroke="0" extrusionOk="0">
                <a:moveTo>
                  <a:pt x="2897977" y="2036942"/>
                </a:moveTo>
                <a:cubicBezTo>
                  <a:pt x="2895005" y="1955584"/>
                  <a:pt x="2954097" y="1871285"/>
                  <a:pt x="2965876" y="1765344"/>
                </a:cubicBezTo>
                <a:cubicBezTo>
                  <a:pt x="3052625" y="1716957"/>
                  <a:pt x="3132677" y="1743498"/>
                  <a:pt x="3237474" y="1697445"/>
                </a:cubicBezTo>
                <a:cubicBezTo>
                  <a:pt x="3162912" y="1850024"/>
                  <a:pt x="2995054" y="1930415"/>
                  <a:pt x="2897977" y="2036942"/>
                </a:cubicBezTo>
                <a:cubicBezTo>
                  <a:pt x="2712695" y="2102280"/>
                  <a:pt x="2453497" y="1968300"/>
                  <a:pt x="2289402" y="2036942"/>
                </a:cubicBezTo>
                <a:cubicBezTo>
                  <a:pt x="2125308" y="2105584"/>
                  <a:pt x="1856101" y="2036919"/>
                  <a:pt x="1709806" y="2036942"/>
                </a:cubicBezTo>
                <a:cubicBezTo>
                  <a:pt x="1563511" y="2036965"/>
                  <a:pt x="1407474" y="1999519"/>
                  <a:pt x="1188171" y="2036942"/>
                </a:cubicBezTo>
                <a:cubicBezTo>
                  <a:pt x="968869" y="2074365"/>
                  <a:pt x="781339" y="1987215"/>
                  <a:pt x="608575" y="2036942"/>
                </a:cubicBezTo>
                <a:cubicBezTo>
                  <a:pt x="435811" y="2086669"/>
                  <a:pt x="203571" y="1977518"/>
                  <a:pt x="0" y="2036942"/>
                </a:cubicBezTo>
                <a:cubicBezTo>
                  <a:pt x="-37536" y="1877135"/>
                  <a:pt x="26137" y="1609289"/>
                  <a:pt x="0" y="1486968"/>
                </a:cubicBezTo>
                <a:cubicBezTo>
                  <a:pt x="-26137" y="1364647"/>
                  <a:pt x="34824" y="1158178"/>
                  <a:pt x="0" y="998102"/>
                </a:cubicBezTo>
                <a:cubicBezTo>
                  <a:pt x="-34824" y="838026"/>
                  <a:pt x="55047" y="627790"/>
                  <a:pt x="0" y="448127"/>
                </a:cubicBezTo>
                <a:cubicBezTo>
                  <a:pt x="-55047" y="268464"/>
                  <a:pt x="41727" y="99305"/>
                  <a:pt x="0" y="0"/>
                </a:cubicBezTo>
                <a:cubicBezTo>
                  <a:pt x="185429" y="-55565"/>
                  <a:pt x="409411" y="7010"/>
                  <a:pt x="604328" y="0"/>
                </a:cubicBezTo>
                <a:cubicBezTo>
                  <a:pt x="799245" y="-7010"/>
                  <a:pt x="916875" y="3944"/>
                  <a:pt x="1046783" y="0"/>
                </a:cubicBezTo>
                <a:cubicBezTo>
                  <a:pt x="1176692" y="-3944"/>
                  <a:pt x="1376723" y="43978"/>
                  <a:pt x="1521613" y="0"/>
                </a:cubicBezTo>
                <a:cubicBezTo>
                  <a:pt x="1666503" y="-43978"/>
                  <a:pt x="1829380" y="10254"/>
                  <a:pt x="1964068" y="0"/>
                </a:cubicBezTo>
                <a:cubicBezTo>
                  <a:pt x="2098756" y="-10254"/>
                  <a:pt x="2266925" y="14970"/>
                  <a:pt x="2406522" y="0"/>
                </a:cubicBezTo>
                <a:cubicBezTo>
                  <a:pt x="2546119" y="-14970"/>
                  <a:pt x="2877115" y="71578"/>
                  <a:pt x="3237474" y="0"/>
                </a:cubicBezTo>
                <a:cubicBezTo>
                  <a:pt x="3304949" y="270388"/>
                  <a:pt x="3226093" y="366714"/>
                  <a:pt x="3237474" y="599764"/>
                </a:cubicBezTo>
                <a:cubicBezTo>
                  <a:pt x="3248855" y="832814"/>
                  <a:pt x="3201171" y="977431"/>
                  <a:pt x="3237474" y="1182553"/>
                </a:cubicBezTo>
                <a:cubicBezTo>
                  <a:pt x="3273777" y="1387675"/>
                  <a:pt x="3222063" y="1580794"/>
                  <a:pt x="3237474" y="1697445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poboljšanje ljudskih prava bez obzira </a:t>
            </a:r>
            <a:r>
              <a:rPr lang="pl-PL" sz="2800" b="1" i="0" dirty="0">
                <a:solidFill>
                  <a:schemeClr val="tx1"/>
                </a:solidFill>
                <a:effectLst/>
              </a:rPr>
              <a:t>na rasu, spol ili vjeru</a:t>
            </a:r>
            <a:endParaRPr lang="hr-HR" sz="2800" b="1" dirty="0">
              <a:solidFill>
                <a:schemeClr val="tx1"/>
              </a:solidFill>
            </a:endParaRPr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8D7D167D-8C48-4C35-9399-BB6158884518}"/>
              </a:ext>
            </a:extLst>
          </p:cNvPr>
          <p:cNvSpPr/>
          <p:nvPr/>
        </p:nvSpPr>
        <p:spPr>
          <a:xfrm rot="21192226">
            <a:off x="8394339" y="3868281"/>
            <a:ext cx="3402819" cy="2512243"/>
          </a:xfrm>
          <a:custGeom>
            <a:avLst/>
            <a:gdLst>
              <a:gd name="connsiteX0" fmla="*/ 0 w 3402819"/>
              <a:gd name="connsiteY0" fmla="*/ 0 h 2512243"/>
              <a:gd name="connsiteX1" fmla="*/ 499080 w 3402819"/>
              <a:gd name="connsiteY1" fmla="*/ 0 h 2512243"/>
              <a:gd name="connsiteX2" fmla="*/ 998160 w 3402819"/>
              <a:gd name="connsiteY2" fmla="*/ 0 h 2512243"/>
              <a:gd name="connsiteX3" fmla="*/ 1531269 w 3402819"/>
              <a:gd name="connsiteY3" fmla="*/ 0 h 2512243"/>
              <a:gd name="connsiteX4" fmla="*/ 2030349 w 3402819"/>
              <a:gd name="connsiteY4" fmla="*/ 0 h 2512243"/>
              <a:gd name="connsiteX5" fmla="*/ 2631513 w 3402819"/>
              <a:gd name="connsiteY5" fmla="*/ 0 h 2512243"/>
              <a:gd name="connsiteX6" fmla="*/ 3402819 w 3402819"/>
              <a:gd name="connsiteY6" fmla="*/ 0 h 2512243"/>
              <a:gd name="connsiteX7" fmla="*/ 3402819 w 3402819"/>
              <a:gd name="connsiteY7" fmla="*/ 523382 h 2512243"/>
              <a:gd name="connsiteX8" fmla="*/ 3402819 w 3402819"/>
              <a:gd name="connsiteY8" fmla="*/ 1004893 h 2512243"/>
              <a:gd name="connsiteX9" fmla="*/ 3402819 w 3402819"/>
              <a:gd name="connsiteY9" fmla="*/ 1507339 h 2512243"/>
              <a:gd name="connsiteX10" fmla="*/ 3402819 w 3402819"/>
              <a:gd name="connsiteY10" fmla="*/ 2093527 h 2512243"/>
              <a:gd name="connsiteX11" fmla="*/ 2984103 w 3402819"/>
              <a:gd name="connsiteY11" fmla="*/ 2512243 h 2512243"/>
              <a:gd name="connsiteX12" fmla="*/ 2476805 w 3402819"/>
              <a:gd name="connsiteY12" fmla="*/ 2512243 h 2512243"/>
              <a:gd name="connsiteX13" fmla="*/ 1939667 w 3402819"/>
              <a:gd name="connsiteY13" fmla="*/ 2512243 h 2512243"/>
              <a:gd name="connsiteX14" fmla="*/ 1313005 w 3402819"/>
              <a:gd name="connsiteY14" fmla="*/ 2512243 h 2512243"/>
              <a:gd name="connsiteX15" fmla="*/ 656503 w 3402819"/>
              <a:gd name="connsiteY15" fmla="*/ 2512243 h 2512243"/>
              <a:gd name="connsiteX16" fmla="*/ 0 w 3402819"/>
              <a:gd name="connsiteY16" fmla="*/ 2512243 h 2512243"/>
              <a:gd name="connsiteX17" fmla="*/ 0 w 3402819"/>
              <a:gd name="connsiteY17" fmla="*/ 1984672 h 2512243"/>
              <a:gd name="connsiteX18" fmla="*/ 0 w 3402819"/>
              <a:gd name="connsiteY18" fmla="*/ 1532468 h 2512243"/>
              <a:gd name="connsiteX19" fmla="*/ 0 w 3402819"/>
              <a:gd name="connsiteY19" fmla="*/ 1105387 h 2512243"/>
              <a:gd name="connsiteX20" fmla="*/ 0 w 3402819"/>
              <a:gd name="connsiteY20" fmla="*/ 628061 h 2512243"/>
              <a:gd name="connsiteX21" fmla="*/ 0 w 3402819"/>
              <a:gd name="connsiteY21" fmla="*/ 0 h 2512243"/>
              <a:gd name="connsiteX0" fmla="*/ 2984103 w 3402819"/>
              <a:gd name="connsiteY0" fmla="*/ 2512243 h 2512243"/>
              <a:gd name="connsiteX1" fmla="*/ 3067847 w 3402819"/>
              <a:gd name="connsiteY1" fmla="*/ 2177271 h 2512243"/>
              <a:gd name="connsiteX2" fmla="*/ 3402819 w 3402819"/>
              <a:gd name="connsiteY2" fmla="*/ 2093527 h 2512243"/>
              <a:gd name="connsiteX3" fmla="*/ 2984103 w 3402819"/>
              <a:gd name="connsiteY3" fmla="*/ 2512243 h 2512243"/>
              <a:gd name="connsiteX0" fmla="*/ 2984103 w 3402819"/>
              <a:gd name="connsiteY0" fmla="*/ 2512243 h 2512243"/>
              <a:gd name="connsiteX1" fmla="*/ 3067847 w 3402819"/>
              <a:gd name="connsiteY1" fmla="*/ 2177271 h 2512243"/>
              <a:gd name="connsiteX2" fmla="*/ 3402819 w 3402819"/>
              <a:gd name="connsiteY2" fmla="*/ 2093527 h 2512243"/>
              <a:gd name="connsiteX3" fmla="*/ 2984103 w 3402819"/>
              <a:gd name="connsiteY3" fmla="*/ 2512243 h 2512243"/>
              <a:gd name="connsiteX4" fmla="*/ 2446964 w 3402819"/>
              <a:gd name="connsiteY4" fmla="*/ 2512243 h 2512243"/>
              <a:gd name="connsiteX5" fmla="*/ 1850144 w 3402819"/>
              <a:gd name="connsiteY5" fmla="*/ 2512243 h 2512243"/>
              <a:gd name="connsiteX6" fmla="*/ 1253323 w 3402819"/>
              <a:gd name="connsiteY6" fmla="*/ 2512243 h 2512243"/>
              <a:gd name="connsiteX7" fmla="*/ 596821 w 3402819"/>
              <a:gd name="connsiteY7" fmla="*/ 2512243 h 2512243"/>
              <a:gd name="connsiteX8" fmla="*/ 0 w 3402819"/>
              <a:gd name="connsiteY8" fmla="*/ 2512243 h 2512243"/>
              <a:gd name="connsiteX9" fmla="*/ 0 w 3402819"/>
              <a:gd name="connsiteY9" fmla="*/ 1984672 h 2512243"/>
              <a:gd name="connsiteX10" fmla="*/ 0 w 3402819"/>
              <a:gd name="connsiteY10" fmla="*/ 1457101 h 2512243"/>
              <a:gd name="connsiteX11" fmla="*/ 0 w 3402819"/>
              <a:gd name="connsiteY11" fmla="*/ 904407 h 2512243"/>
              <a:gd name="connsiteX12" fmla="*/ 0 w 3402819"/>
              <a:gd name="connsiteY12" fmla="*/ 0 h 2512243"/>
              <a:gd name="connsiteX13" fmla="*/ 567137 w 3402819"/>
              <a:gd name="connsiteY13" fmla="*/ 0 h 2512243"/>
              <a:gd name="connsiteX14" fmla="*/ 1100245 w 3402819"/>
              <a:gd name="connsiteY14" fmla="*/ 0 h 2512243"/>
              <a:gd name="connsiteX15" fmla="*/ 1701410 w 3402819"/>
              <a:gd name="connsiteY15" fmla="*/ 0 h 2512243"/>
              <a:gd name="connsiteX16" fmla="*/ 2234518 w 3402819"/>
              <a:gd name="connsiteY16" fmla="*/ 0 h 2512243"/>
              <a:gd name="connsiteX17" fmla="*/ 2869711 w 3402819"/>
              <a:gd name="connsiteY17" fmla="*/ 0 h 2512243"/>
              <a:gd name="connsiteX18" fmla="*/ 3402819 w 3402819"/>
              <a:gd name="connsiteY18" fmla="*/ 0 h 2512243"/>
              <a:gd name="connsiteX19" fmla="*/ 3402819 w 3402819"/>
              <a:gd name="connsiteY19" fmla="*/ 523382 h 2512243"/>
              <a:gd name="connsiteX20" fmla="*/ 3402819 w 3402819"/>
              <a:gd name="connsiteY20" fmla="*/ 1088634 h 2512243"/>
              <a:gd name="connsiteX21" fmla="*/ 3402819 w 3402819"/>
              <a:gd name="connsiteY21" fmla="*/ 1591081 h 2512243"/>
              <a:gd name="connsiteX22" fmla="*/ 3402819 w 3402819"/>
              <a:gd name="connsiteY22" fmla="*/ 2093527 h 251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02819" h="2512243" stroke="0" extrusionOk="0">
                <a:moveTo>
                  <a:pt x="0" y="0"/>
                </a:moveTo>
                <a:cubicBezTo>
                  <a:pt x="177300" y="-50111"/>
                  <a:pt x="374899" y="15275"/>
                  <a:pt x="499080" y="0"/>
                </a:cubicBezTo>
                <a:cubicBezTo>
                  <a:pt x="623261" y="-15275"/>
                  <a:pt x="825649" y="19003"/>
                  <a:pt x="998160" y="0"/>
                </a:cubicBezTo>
                <a:cubicBezTo>
                  <a:pt x="1170671" y="-19003"/>
                  <a:pt x="1267617" y="30746"/>
                  <a:pt x="1531269" y="0"/>
                </a:cubicBezTo>
                <a:cubicBezTo>
                  <a:pt x="1794921" y="-30746"/>
                  <a:pt x="1829932" y="35109"/>
                  <a:pt x="2030349" y="0"/>
                </a:cubicBezTo>
                <a:cubicBezTo>
                  <a:pt x="2230766" y="-35109"/>
                  <a:pt x="2489527" y="49688"/>
                  <a:pt x="2631513" y="0"/>
                </a:cubicBezTo>
                <a:cubicBezTo>
                  <a:pt x="2773499" y="-49688"/>
                  <a:pt x="3207920" y="24134"/>
                  <a:pt x="3402819" y="0"/>
                </a:cubicBezTo>
                <a:cubicBezTo>
                  <a:pt x="3415131" y="190414"/>
                  <a:pt x="3360534" y="333199"/>
                  <a:pt x="3402819" y="523382"/>
                </a:cubicBezTo>
                <a:cubicBezTo>
                  <a:pt x="3445104" y="713565"/>
                  <a:pt x="3359545" y="780791"/>
                  <a:pt x="3402819" y="1004893"/>
                </a:cubicBezTo>
                <a:cubicBezTo>
                  <a:pt x="3446093" y="1228995"/>
                  <a:pt x="3379494" y="1404985"/>
                  <a:pt x="3402819" y="1507339"/>
                </a:cubicBezTo>
                <a:cubicBezTo>
                  <a:pt x="3426144" y="1609693"/>
                  <a:pt x="3385198" y="1866040"/>
                  <a:pt x="3402819" y="2093527"/>
                </a:cubicBezTo>
                <a:cubicBezTo>
                  <a:pt x="3290960" y="2282896"/>
                  <a:pt x="3148231" y="2347747"/>
                  <a:pt x="2984103" y="2512243"/>
                </a:cubicBezTo>
                <a:cubicBezTo>
                  <a:pt x="2868465" y="2551602"/>
                  <a:pt x="2724023" y="2507745"/>
                  <a:pt x="2476805" y="2512243"/>
                </a:cubicBezTo>
                <a:cubicBezTo>
                  <a:pt x="2229587" y="2516741"/>
                  <a:pt x="2056746" y="2457459"/>
                  <a:pt x="1939667" y="2512243"/>
                </a:cubicBezTo>
                <a:cubicBezTo>
                  <a:pt x="1822588" y="2567027"/>
                  <a:pt x="1520762" y="2452076"/>
                  <a:pt x="1313005" y="2512243"/>
                </a:cubicBezTo>
                <a:cubicBezTo>
                  <a:pt x="1105248" y="2572410"/>
                  <a:pt x="958199" y="2502735"/>
                  <a:pt x="656503" y="2512243"/>
                </a:cubicBezTo>
                <a:cubicBezTo>
                  <a:pt x="354807" y="2521751"/>
                  <a:pt x="317970" y="2498458"/>
                  <a:pt x="0" y="2512243"/>
                </a:cubicBezTo>
                <a:cubicBezTo>
                  <a:pt x="-15733" y="2299864"/>
                  <a:pt x="46837" y="2146384"/>
                  <a:pt x="0" y="1984672"/>
                </a:cubicBezTo>
                <a:cubicBezTo>
                  <a:pt x="-46837" y="1822960"/>
                  <a:pt x="26382" y="1746016"/>
                  <a:pt x="0" y="1532468"/>
                </a:cubicBezTo>
                <a:cubicBezTo>
                  <a:pt x="-26382" y="1318920"/>
                  <a:pt x="24924" y="1294079"/>
                  <a:pt x="0" y="1105387"/>
                </a:cubicBezTo>
                <a:cubicBezTo>
                  <a:pt x="-24924" y="916695"/>
                  <a:pt x="14090" y="748134"/>
                  <a:pt x="0" y="628061"/>
                </a:cubicBezTo>
                <a:cubicBezTo>
                  <a:pt x="-14090" y="507988"/>
                  <a:pt x="47497" y="227097"/>
                  <a:pt x="0" y="0"/>
                </a:cubicBezTo>
                <a:close/>
              </a:path>
              <a:path w="3402819" h="2512243" fill="darkenLess" stroke="0" extrusionOk="0">
                <a:moveTo>
                  <a:pt x="2984103" y="2512243"/>
                </a:moveTo>
                <a:cubicBezTo>
                  <a:pt x="2990441" y="2351448"/>
                  <a:pt x="3062168" y="2290706"/>
                  <a:pt x="3067847" y="2177271"/>
                </a:cubicBezTo>
                <a:cubicBezTo>
                  <a:pt x="3162725" y="2120697"/>
                  <a:pt x="3310576" y="2119093"/>
                  <a:pt x="3402819" y="2093527"/>
                </a:cubicBezTo>
                <a:cubicBezTo>
                  <a:pt x="3233246" y="2303745"/>
                  <a:pt x="3107909" y="2334510"/>
                  <a:pt x="2984103" y="2512243"/>
                </a:cubicBezTo>
                <a:close/>
              </a:path>
              <a:path w="3402819" h="2512243" fill="none" extrusionOk="0">
                <a:moveTo>
                  <a:pt x="2984103" y="2512243"/>
                </a:moveTo>
                <a:cubicBezTo>
                  <a:pt x="2988013" y="2336506"/>
                  <a:pt x="3071565" y="2280837"/>
                  <a:pt x="3067847" y="2177271"/>
                </a:cubicBezTo>
                <a:cubicBezTo>
                  <a:pt x="3225107" y="2109267"/>
                  <a:pt x="3261628" y="2129790"/>
                  <a:pt x="3402819" y="2093527"/>
                </a:cubicBezTo>
                <a:cubicBezTo>
                  <a:pt x="3286659" y="2292495"/>
                  <a:pt x="3053918" y="2384485"/>
                  <a:pt x="2984103" y="2512243"/>
                </a:cubicBezTo>
                <a:cubicBezTo>
                  <a:pt x="2861189" y="2541973"/>
                  <a:pt x="2583758" y="2481651"/>
                  <a:pt x="2446964" y="2512243"/>
                </a:cubicBezTo>
                <a:cubicBezTo>
                  <a:pt x="2310170" y="2542835"/>
                  <a:pt x="2063079" y="2491460"/>
                  <a:pt x="1850144" y="2512243"/>
                </a:cubicBezTo>
                <a:cubicBezTo>
                  <a:pt x="1637209" y="2533026"/>
                  <a:pt x="1538857" y="2492651"/>
                  <a:pt x="1253323" y="2512243"/>
                </a:cubicBezTo>
                <a:cubicBezTo>
                  <a:pt x="967789" y="2531835"/>
                  <a:pt x="861397" y="2464604"/>
                  <a:pt x="596821" y="2512243"/>
                </a:cubicBezTo>
                <a:cubicBezTo>
                  <a:pt x="332245" y="2559882"/>
                  <a:pt x="281356" y="2474245"/>
                  <a:pt x="0" y="2512243"/>
                </a:cubicBezTo>
                <a:cubicBezTo>
                  <a:pt x="-22720" y="2332201"/>
                  <a:pt x="35769" y="2207700"/>
                  <a:pt x="0" y="1984672"/>
                </a:cubicBezTo>
                <a:cubicBezTo>
                  <a:pt x="-35769" y="1761644"/>
                  <a:pt x="14658" y="1646188"/>
                  <a:pt x="0" y="1457101"/>
                </a:cubicBezTo>
                <a:cubicBezTo>
                  <a:pt x="-14658" y="1268014"/>
                  <a:pt x="62239" y="1104014"/>
                  <a:pt x="0" y="904407"/>
                </a:cubicBezTo>
                <a:cubicBezTo>
                  <a:pt x="-62239" y="704800"/>
                  <a:pt x="62178" y="390510"/>
                  <a:pt x="0" y="0"/>
                </a:cubicBezTo>
                <a:cubicBezTo>
                  <a:pt x="221765" y="-15597"/>
                  <a:pt x="409720" y="66173"/>
                  <a:pt x="567137" y="0"/>
                </a:cubicBezTo>
                <a:cubicBezTo>
                  <a:pt x="724554" y="-66173"/>
                  <a:pt x="957198" y="58553"/>
                  <a:pt x="1100245" y="0"/>
                </a:cubicBezTo>
                <a:cubicBezTo>
                  <a:pt x="1243292" y="-58553"/>
                  <a:pt x="1415690" y="42903"/>
                  <a:pt x="1701410" y="0"/>
                </a:cubicBezTo>
                <a:cubicBezTo>
                  <a:pt x="1987131" y="-42903"/>
                  <a:pt x="2036492" y="2193"/>
                  <a:pt x="2234518" y="0"/>
                </a:cubicBezTo>
                <a:cubicBezTo>
                  <a:pt x="2432544" y="-2193"/>
                  <a:pt x="2556942" y="57555"/>
                  <a:pt x="2869711" y="0"/>
                </a:cubicBezTo>
                <a:cubicBezTo>
                  <a:pt x="3182480" y="-57555"/>
                  <a:pt x="3173743" y="8451"/>
                  <a:pt x="3402819" y="0"/>
                </a:cubicBezTo>
                <a:cubicBezTo>
                  <a:pt x="3430797" y="221727"/>
                  <a:pt x="3368609" y="312314"/>
                  <a:pt x="3402819" y="523382"/>
                </a:cubicBezTo>
                <a:cubicBezTo>
                  <a:pt x="3437029" y="734450"/>
                  <a:pt x="3341850" y="849724"/>
                  <a:pt x="3402819" y="1088634"/>
                </a:cubicBezTo>
                <a:cubicBezTo>
                  <a:pt x="3463788" y="1327544"/>
                  <a:pt x="3395367" y="1345543"/>
                  <a:pt x="3402819" y="1591081"/>
                </a:cubicBezTo>
                <a:cubicBezTo>
                  <a:pt x="3410271" y="1836619"/>
                  <a:pt x="3361704" y="1909342"/>
                  <a:pt x="3402819" y="2093527"/>
                </a:cubicBezTo>
              </a:path>
              <a:path w="3402819" h="2512243" fill="none" stroke="0" extrusionOk="0">
                <a:moveTo>
                  <a:pt x="2984103" y="2512243"/>
                </a:moveTo>
                <a:cubicBezTo>
                  <a:pt x="2991258" y="2364575"/>
                  <a:pt x="3050806" y="2247582"/>
                  <a:pt x="3067847" y="2177271"/>
                </a:cubicBezTo>
                <a:cubicBezTo>
                  <a:pt x="3138622" y="2156656"/>
                  <a:pt x="3333644" y="2118739"/>
                  <a:pt x="3402819" y="2093527"/>
                </a:cubicBezTo>
                <a:cubicBezTo>
                  <a:pt x="3342486" y="2245427"/>
                  <a:pt x="3068410" y="2371270"/>
                  <a:pt x="2984103" y="2512243"/>
                </a:cubicBezTo>
                <a:cubicBezTo>
                  <a:pt x="2855069" y="2562296"/>
                  <a:pt x="2652831" y="2481679"/>
                  <a:pt x="2417123" y="2512243"/>
                </a:cubicBezTo>
                <a:cubicBezTo>
                  <a:pt x="2181415" y="2542807"/>
                  <a:pt x="2083540" y="2446715"/>
                  <a:pt x="1820303" y="2512243"/>
                </a:cubicBezTo>
                <a:cubicBezTo>
                  <a:pt x="1557066" y="2577771"/>
                  <a:pt x="1521033" y="2495107"/>
                  <a:pt x="1313005" y="2512243"/>
                </a:cubicBezTo>
                <a:cubicBezTo>
                  <a:pt x="1104977" y="2529379"/>
                  <a:pt x="970259" y="2474908"/>
                  <a:pt x="656503" y="2512243"/>
                </a:cubicBezTo>
                <a:cubicBezTo>
                  <a:pt x="342747" y="2549578"/>
                  <a:pt x="278870" y="2509793"/>
                  <a:pt x="0" y="2512243"/>
                </a:cubicBezTo>
                <a:cubicBezTo>
                  <a:pt x="-58799" y="2244782"/>
                  <a:pt x="4362" y="2147224"/>
                  <a:pt x="0" y="1959550"/>
                </a:cubicBezTo>
                <a:cubicBezTo>
                  <a:pt x="-4362" y="1771876"/>
                  <a:pt x="4514" y="1608797"/>
                  <a:pt x="0" y="1457101"/>
                </a:cubicBezTo>
                <a:cubicBezTo>
                  <a:pt x="-4514" y="1305405"/>
                  <a:pt x="23306" y="1035438"/>
                  <a:pt x="0" y="904407"/>
                </a:cubicBezTo>
                <a:cubicBezTo>
                  <a:pt x="-23306" y="773376"/>
                  <a:pt x="53346" y="338848"/>
                  <a:pt x="0" y="0"/>
                </a:cubicBezTo>
                <a:cubicBezTo>
                  <a:pt x="189360" y="-35536"/>
                  <a:pt x="354415" y="19315"/>
                  <a:pt x="499080" y="0"/>
                </a:cubicBezTo>
                <a:cubicBezTo>
                  <a:pt x="643745" y="-19315"/>
                  <a:pt x="748580" y="14682"/>
                  <a:pt x="964132" y="0"/>
                </a:cubicBezTo>
                <a:cubicBezTo>
                  <a:pt x="1179684" y="-14682"/>
                  <a:pt x="1281923" y="54064"/>
                  <a:pt x="1429184" y="0"/>
                </a:cubicBezTo>
                <a:cubicBezTo>
                  <a:pt x="1576445" y="-54064"/>
                  <a:pt x="1823697" y="19526"/>
                  <a:pt x="2030349" y="0"/>
                </a:cubicBezTo>
                <a:cubicBezTo>
                  <a:pt x="2237001" y="-19526"/>
                  <a:pt x="2350263" y="64653"/>
                  <a:pt x="2665542" y="0"/>
                </a:cubicBezTo>
                <a:cubicBezTo>
                  <a:pt x="2980821" y="-64653"/>
                  <a:pt x="3248119" y="88208"/>
                  <a:pt x="3402819" y="0"/>
                </a:cubicBezTo>
                <a:cubicBezTo>
                  <a:pt x="3414559" y="133771"/>
                  <a:pt x="3370112" y="386064"/>
                  <a:pt x="3402819" y="565252"/>
                </a:cubicBezTo>
                <a:cubicBezTo>
                  <a:pt x="3435526" y="744440"/>
                  <a:pt x="3345503" y="844404"/>
                  <a:pt x="3402819" y="1067699"/>
                </a:cubicBezTo>
                <a:cubicBezTo>
                  <a:pt x="3460135" y="1290994"/>
                  <a:pt x="3388868" y="1345775"/>
                  <a:pt x="3402819" y="1528275"/>
                </a:cubicBezTo>
                <a:cubicBezTo>
                  <a:pt x="3416770" y="1710775"/>
                  <a:pt x="3373517" y="1897154"/>
                  <a:pt x="3402819" y="2093527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12391301">
                  <a:prstGeom prst="foldedCorne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i="0" dirty="0">
                <a:solidFill>
                  <a:schemeClr val="tx1"/>
                </a:solidFill>
                <a:effectLst/>
              </a:rPr>
              <a:t>razvijanje prijateljskih odnosa među narodima – načelo ravnopravnosti</a:t>
            </a:r>
            <a:endParaRPr lang="hr-HR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DDED1E0-7DBE-4627-A2D2-8CC86A45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6078" y="1338606"/>
            <a:ext cx="2640514" cy="22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55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19567BF5-2B97-4F94-B68C-71B47583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15" y="1278519"/>
            <a:ext cx="7290029" cy="547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71D80E45-B93B-4760-8236-8A0AC28C1122}"/>
              </a:ext>
            </a:extLst>
          </p:cNvPr>
          <p:cNvSpPr/>
          <p:nvPr/>
        </p:nvSpPr>
        <p:spPr>
          <a:xfrm>
            <a:off x="8182464" y="4345757"/>
            <a:ext cx="3101421" cy="2149311"/>
          </a:xfrm>
          <a:custGeom>
            <a:avLst/>
            <a:gdLst>
              <a:gd name="connsiteX0" fmla="*/ 3101421 w 3101421"/>
              <a:gd name="connsiteY0" fmla="*/ 134332 h 2149311"/>
              <a:gd name="connsiteX1" fmla="*/ 2967089 w 3101421"/>
              <a:gd name="connsiteY1" fmla="*/ 268664 h 2149311"/>
              <a:gd name="connsiteX2" fmla="*/ 2967089 w 3101421"/>
              <a:gd name="connsiteY2" fmla="*/ 134332 h 2149311"/>
              <a:gd name="connsiteX3" fmla="*/ 2899923 w 3101421"/>
              <a:gd name="connsiteY3" fmla="*/ 201498 h 2149311"/>
              <a:gd name="connsiteX4" fmla="*/ 2832757 w 3101421"/>
              <a:gd name="connsiteY4" fmla="*/ 134332 h 2149311"/>
              <a:gd name="connsiteX5" fmla="*/ 2832757 w 3101421"/>
              <a:gd name="connsiteY5" fmla="*/ 268664 h 2149311"/>
              <a:gd name="connsiteX6" fmla="*/ 2131167 w 3101421"/>
              <a:gd name="connsiteY6" fmla="*/ 268664 h 2149311"/>
              <a:gd name="connsiteX7" fmla="*/ 1510529 w 3101421"/>
              <a:gd name="connsiteY7" fmla="*/ 268664 h 2149311"/>
              <a:gd name="connsiteX8" fmla="*/ 808938 w 3101421"/>
              <a:gd name="connsiteY8" fmla="*/ 268664 h 2149311"/>
              <a:gd name="connsiteX9" fmla="*/ 134332 w 3101421"/>
              <a:gd name="connsiteY9" fmla="*/ 268664 h 2149311"/>
              <a:gd name="connsiteX10" fmla="*/ 0 w 3101421"/>
              <a:gd name="connsiteY10" fmla="*/ 402996 h 2149311"/>
              <a:gd name="connsiteX11" fmla="*/ 0 w 3101421"/>
              <a:gd name="connsiteY11" fmla="*/ 940324 h 2149311"/>
              <a:gd name="connsiteX12" fmla="*/ 0 w 3101421"/>
              <a:gd name="connsiteY12" fmla="*/ 1445412 h 2149311"/>
              <a:gd name="connsiteX13" fmla="*/ 0 w 3101421"/>
              <a:gd name="connsiteY13" fmla="*/ 2014979 h 2149311"/>
              <a:gd name="connsiteX14" fmla="*/ 134332 w 3101421"/>
              <a:gd name="connsiteY14" fmla="*/ 2149311 h 2149311"/>
              <a:gd name="connsiteX15" fmla="*/ 268664 w 3101421"/>
              <a:gd name="connsiteY15" fmla="*/ 2014979 h 2149311"/>
              <a:gd name="connsiteX16" fmla="*/ 268664 w 3101421"/>
              <a:gd name="connsiteY16" fmla="*/ 1880647 h 2149311"/>
              <a:gd name="connsiteX17" fmla="*/ 862318 w 3101421"/>
              <a:gd name="connsiteY17" fmla="*/ 1880647 h 2149311"/>
              <a:gd name="connsiteX18" fmla="*/ 1482955 w 3101421"/>
              <a:gd name="connsiteY18" fmla="*/ 1880647 h 2149311"/>
              <a:gd name="connsiteX19" fmla="*/ 2157562 w 3101421"/>
              <a:gd name="connsiteY19" fmla="*/ 1880647 h 2149311"/>
              <a:gd name="connsiteX20" fmla="*/ 2967089 w 3101421"/>
              <a:gd name="connsiteY20" fmla="*/ 1880647 h 2149311"/>
              <a:gd name="connsiteX21" fmla="*/ 3101421 w 3101421"/>
              <a:gd name="connsiteY21" fmla="*/ 1746315 h 2149311"/>
              <a:gd name="connsiteX22" fmla="*/ 3101421 w 3101421"/>
              <a:gd name="connsiteY22" fmla="*/ 1208987 h 2149311"/>
              <a:gd name="connsiteX23" fmla="*/ 3101421 w 3101421"/>
              <a:gd name="connsiteY23" fmla="*/ 639420 h 2149311"/>
              <a:gd name="connsiteX24" fmla="*/ 3101421 w 3101421"/>
              <a:gd name="connsiteY24" fmla="*/ 134332 h 2149311"/>
              <a:gd name="connsiteX25" fmla="*/ 134332 w 3101421"/>
              <a:gd name="connsiteY25" fmla="*/ 537328 h 2149311"/>
              <a:gd name="connsiteX26" fmla="*/ 268664 w 3101421"/>
              <a:gd name="connsiteY26" fmla="*/ 402996 h 2149311"/>
              <a:gd name="connsiteX27" fmla="*/ 201498 w 3101421"/>
              <a:gd name="connsiteY27" fmla="*/ 335830 h 2149311"/>
              <a:gd name="connsiteX28" fmla="*/ 134332 w 3101421"/>
              <a:gd name="connsiteY28" fmla="*/ 402996 h 2149311"/>
              <a:gd name="connsiteX29" fmla="*/ 134332 w 3101421"/>
              <a:gd name="connsiteY29" fmla="*/ 537328 h 2149311"/>
              <a:gd name="connsiteX0" fmla="*/ 134332 w 3101421"/>
              <a:gd name="connsiteY0" fmla="*/ 537328 h 2149311"/>
              <a:gd name="connsiteX1" fmla="*/ 268664 w 3101421"/>
              <a:gd name="connsiteY1" fmla="*/ 402996 h 2149311"/>
              <a:gd name="connsiteX2" fmla="*/ 201498 w 3101421"/>
              <a:gd name="connsiteY2" fmla="*/ 335830 h 2149311"/>
              <a:gd name="connsiteX3" fmla="*/ 134332 w 3101421"/>
              <a:gd name="connsiteY3" fmla="*/ 402996 h 2149311"/>
              <a:gd name="connsiteX4" fmla="*/ 134332 w 3101421"/>
              <a:gd name="connsiteY4" fmla="*/ 537328 h 2149311"/>
              <a:gd name="connsiteX5" fmla="*/ 2967089 w 3101421"/>
              <a:gd name="connsiteY5" fmla="*/ 268664 h 2149311"/>
              <a:gd name="connsiteX6" fmla="*/ 3101421 w 3101421"/>
              <a:gd name="connsiteY6" fmla="*/ 134332 h 2149311"/>
              <a:gd name="connsiteX7" fmla="*/ 2967089 w 3101421"/>
              <a:gd name="connsiteY7" fmla="*/ 0 h 2149311"/>
              <a:gd name="connsiteX8" fmla="*/ 2832757 w 3101421"/>
              <a:gd name="connsiteY8" fmla="*/ 134332 h 2149311"/>
              <a:gd name="connsiteX9" fmla="*/ 2899923 w 3101421"/>
              <a:gd name="connsiteY9" fmla="*/ 201498 h 2149311"/>
              <a:gd name="connsiteX10" fmla="*/ 2967089 w 3101421"/>
              <a:gd name="connsiteY10" fmla="*/ 134332 h 2149311"/>
              <a:gd name="connsiteX11" fmla="*/ 2967089 w 3101421"/>
              <a:gd name="connsiteY11" fmla="*/ 268664 h 2149311"/>
              <a:gd name="connsiteX0" fmla="*/ 0 w 3101421"/>
              <a:gd name="connsiteY0" fmla="*/ 402996 h 2149311"/>
              <a:gd name="connsiteX1" fmla="*/ 134332 w 3101421"/>
              <a:gd name="connsiteY1" fmla="*/ 268664 h 2149311"/>
              <a:gd name="connsiteX2" fmla="*/ 754970 w 3101421"/>
              <a:gd name="connsiteY2" fmla="*/ 268664 h 2149311"/>
              <a:gd name="connsiteX3" fmla="*/ 1402592 w 3101421"/>
              <a:gd name="connsiteY3" fmla="*/ 268664 h 2149311"/>
              <a:gd name="connsiteX4" fmla="*/ 2104182 w 3101421"/>
              <a:gd name="connsiteY4" fmla="*/ 268664 h 2149311"/>
              <a:gd name="connsiteX5" fmla="*/ 2832757 w 3101421"/>
              <a:gd name="connsiteY5" fmla="*/ 268664 h 2149311"/>
              <a:gd name="connsiteX6" fmla="*/ 2832757 w 3101421"/>
              <a:gd name="connsiteY6" fmla="*/ 134332 h 2149311"/>
              <a:gd name="connsiteX7" fmla="*/ 2967089 w 3101421"/>
              <a:gd name="connsiteY7" fmla="*/ 0 h 2149311"/>
              <a:gd name="connsiteX8" fmla="*/ 3101421 w 3101421"/>
              <a:gd name="connsiteY8" fmla="*/ 134332 h 2149311"/>
              <a:gd name="connsiteX9" fmla="*/ 3101421 w 3101421"/>
              <a:gd name="connsiteY9" fmla="*/ 655540 h 2149311"/>
              <a:gd name="connsiteX10" fmla="*/ 3101421 w 3101421"/>
              <a:gd name="connsiteY10" fmla="*/ 1176748 h 2149311"/>
              <a:gd name="connsiteX11" fmla="*/ 3101421 w 3101421"/>
              <a:gd name="connsiteY11" fmla="*/ 1746315 h 2149311"/>
              <a:gd name="connsiteX12" fmla="*/ 2967089 w 3101421"/>
              <a:gd name="connsiteY12" fmla="*/ 1880647 h 2149311"/>
              <a:gd name="connsiteX13" fmla="*/ 2265499 w 3101421"/>
              <a:gd name="connsiteY13" fmla="*/ 1880647 h 2149311"/>
              <a:gd name="connsiteX14" fmla="*/ 1617877 w 3101421"/>
              <a:gd name="connsiteY14" fmla="*/ 1880647 h 2149311"/>
              <a:gd name="connsiteX15" fmla="*/ 970255 w 3101421"/>
              <a:gd name="connsiteY15" fmla="*/ 1880647 h 2149311"/>
              <a:gd name="connsiteX16" fmla="*/ 268664 w 3101421"/>
              <a:gd name="connsiteY16" fmla="*/ 1880647 h 2149311"/>
              <a:gd name="connsiteX17" fmla="*/ 268664 w 3101421"/>
              <a:gd name="connsiteY17" fmla="*/ 2014979 h 2149311"/>
              <a:gd name="connsiteX18" fmla="*/ 134332 w 3101421"/>
              <a:gd name="connsiteY18" fmla="*/ 2149311 h 2149311"/>
              <a:gd name="connsiteX19" fmla="*/ 0 w 3101421"/>
              <a:gd name="connsiteY19" fmla="*/ 2014979 h 2149311"/>
              <a:gd name="connsiteX20" fmla="*/ 0 w 3101421"/>
              <a:gd name="connsiteY20" fmla="*/ 1509891 h 2149311"/>
              <a:gd name="connsiteX21" fmla="*/ 0 w 3101421"/>
              <a:gd name="connsiteY21" fmla="*/ 972563 h 2149311"/>
              <a:gd name="connsiteX22" fmla="*/ 0 w 3101421"/>
              <a:gd name="connsiteY22" fmla="*/ 402996 h 2149311"/>
              <a:gd name="connsiteX23" fmla="*/ 2832757 w 3101421"/>
              <a:gd name="connsiteY23" fmla="*/ 268664 h 2149311"/>
              <a:gd name="connsiteX24" fmla="*/ 2967089 w 3101421"/>
              <a:gd name="connsiteY24" fmla="*/ 268664 h 2149311"/>
              <a:gd name="connsiteX25" fmla="*/ 3101421 w 3101421"/>
              <a:gd name="connsiteY25" fmla="*/ 134332 h 2149311"/>
              <a:gd name="connsiteX26" fmla="*/ 2967089 w 3101421"/>
              <a:gd name="connsiteY26" fmla="*/ 268664 h 2149311"/>
              <a:gd name="connsiteX27" fmla="*/ 2967089 w 3101421"/>
              <a:gd name="connsiteY27" fmla="*/ 134332 h 2149311"/>
              <a:gd name="connsiteX28" fmla="*/ 2899923 w 3101421"/>
              <a:gd name="connsiteY28" fmla="*/ 201498 h 2149311"/>
              <a:gd name="connsiteX29" fmla="*/ 2832757 w 3101421"/>
              <a:gd name="connsiteY29" fmla="*/ 134332 h 2149311"/>
              <a:gd name="connsiteX30" fmla="*/ 134332 w 3101421"/>
              <a:gd name="connsiteY30" fmla="*/ 537328 h 2149311"/>
              <a:gd name="connsiteX31" fmla="*/ 134332 w 3101421"/>
              <a:gd name="connsiteY31" fmla="*/ 402996 h 2149311"/>
              <a:gd name="connsiteX32" fmla="*/ 201498 w 3101421"/>
              <a:gd name="connsiteY32" fmla="*/ 335830 h 2149311"/>
              <a:gd name="connsiteX33" fmla="*/ 268664 w 3101421"/>
              <a:gd name="connsiteY33" fmla="*/ 402996 h 2149311"/>
              <a:gd name="connsiteX34" fmla="*/ 134332 w 3101421"/>
              <a:gd name="connsiteY34" fmla="*/ 537328 h 2149311"/>
              <a:gd name="connsiteX35" fmla="*/ 0 w 3101421"/>
              <a:gd name="connsiteY35" fmla="*/ 402996 h 2149311"/>
              <a:gd name="connsiteX36" fmla="*/ 268664 w 3101421"/>
              <a:gd name="connsiteY36" fmla="*/ 402996 h 2149311"/>
              <a:gd name="connsiteX37" fmla="*/ 268664 w 3101421"/>
              <a:gd name="connsiteY37" fmla="*/ 925099 h 2149311"/>
              <a:gd name="connsiteX38" fmla="*/ 268664 w 3101421"/>
              <a:gd name="connsiteY38" fmla="*/ 1417650 h 2149311"/>
              <a:gd name="connsiteX39" fmla="*/ 268664 w 3101421"/>
              <a:gd name="connsiteY39" fmla="*/ 1880647 h 214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01421" h="2149311" stroke="0" extrusionOk="0">
                <a:moveTo>
                  <a:pt x="3101421" y="134332"/>
                </a:moveTo>
                <a:cubicBezTo>
                  <a:pt x="3087157" y="199389"/>
                  <a:pt x="3041463" y="266052"/>
                  <a:pt x="2967089" y="268664"/>
                </a:cubicBezTo>
                <a:cubicBezTo>
                  <a:pt x="2967128" y="224405"/>
                  <a:pt x="2962363" y="171358"/>
                  <a:pt x="2967089" y="134332"/>
                </a:cubicBezTo>
                <a:cubicBezTo>
                  <a:pt x="2961440" y="164487"/>
                  <a:pt x="2942070" y="202867"/>
                  <a:pt x="2899923" y="201498"/>
                </a:cubicBezTo>
                <a:cubicBezTo>
                  <a:pt x="2858572" y="194799"/>
                  <a:pt x="2832081" y="170578"/>
                  <a:pt x="2832757" y="134332"/>
                </a:cubicBezTo>
                <a:cubicBezTo>
                  <a:pt x="2828251" y="194361"/>
                  <a:pt x="2836669" y="203841"/>
                  <a:pt x="2832757" y="268664"/>
                </a:cubicBezTo>
                <a:cubicBezTo>
                  <a:pt x="2610441" y="295080"/>
                  <a:pt x="2457644" y="247707"/>
                  <a:pt x="2131167" y="268664"/>
                </a:cubicBezTo>
                <a:cubicBezTo>
                  <a:pt x="1804690" y="289622"/>
                  <a:pt x="1637980" y="278569"/>
                  <a:pt x="1510529" y="268664"/>
                </a:cubicBezTo>
                <a:cubicBezTo>
                  <a:pt x="1383078" y="258759"/>
                  <a:pt x="1067889" y="266841"/>
                  <a:pt x="808938" y="268664"/>
                </a:cubicBezTo>
                <a:cubicBezTo>
                  <a:pt x="549987" y="270487"/>
                  <a:pt x="438904" y="297240"/>
                  <a:pt x="134332" y="268664"/>
                </a:cubicBezTo>
                <a:cubicBezTo>
                  <a:pt x="53496" y="265959"/>
                  <a:pt x="3612" y="323927"/>
                  <a:pt x="0" y="402996"/>
                </a:cubicBezTo>
                <a:cubicBezTo>
                  <a:pt x="23519" y="667121"/>
                  <a:pt x="13916" y="761425"/>
                  <a:pt x="0" y="940324"/>
                </a:cubicBezTo>
                <a:cubicBezTo>
                  <a:pt x="-13916" y="1119223"/>
                  <a:pt x="22964" y="1290602"/>
                  <a:pt x="0" y="1445412"/>
                </a:cubicBezTo>
                <a:cubicBezTo>
                  <a:pt x="-22964" y="1600222"/>
                  <a:pt x="14070" y="1758094"/>
                  <a:pt x="0" y="2014979"/>
                </a:cubicBezTo>
                <a:cubicBezTo>
                  <a:pt x="-1446" y="2087883"/>
                  <a:pt x="52794" y="2138935"/>
                  <a:pt x="134332" y="2149311"/>
                </a:cubicBezTo>
                <a:cubicBezTo>
                  <a:pt x="192880" y="2147780"/>
                  <a:pt x="279830" y="2095493"/>
                  <a:pt x="268664" y="2014979"/>
                </a:cubicBezTo>
                <a:cubicBezTo>
                  <a:pt x="273010" y="1974533"/>
                  <a:pt x="264232" y="1940169"/>
                  <a:pt x="268664" y="1880647"/>
                </a:cubicBezTo>
                <a:cubicBezTo>
                  <a:pt x="499960" y="1887539"/>
                  <a:pt x="702067" y="1851063"/>
                  <a:pt x="862318" y="1880647"/>
                </a:cubicBezTo>
                <a:cubicBezTo>
                  <a:pt x="1022569" y="1910231"/>
                  <a:pt x="1180427" y="1857080"/>
                  <a:pt x="1482955" y="1880647"/>
                </a:cubicBezTo>
                <a:cubicBezTo>
                  <a:pt x="1785483" y="1904214"/>
                  <a:pt x="1968598" y="1855782"/>
                  <a:pt x="2157562" y="1880647"/>
                </a:cubicBezTo>
                <a:cubicBezTo>
                  <a:pt x="2346526" y="1905512"/>
                  <a:pt x="2590216" y="1894998"/>
                  <a:pt x="2967089" y="1880647"/>
                </a:cubicBezTo>
                <a:cubicBezTo>
                  <a:pt x="3037728" y="1887984"/>
                  <a:pt x="3096940" y="1818482"/>
                  <a:pt x="3101421" y="1746315"/>
                </a:cubicBezTo>
                <a:cubicBezTo>
                  <a:pt x="3093465" y="1628335"/>
                  <a:pt x="3119577" y="1373915"/>
                  <a:pt x="3101421" y="1208987"/>
                </a:cubicBezTo>
                <a:cubicBezTo>
                  <a:pt x="3083265" y="1044059"/>
                  <a:pt x="3126377" y="806208"/>
                  <a:pt x="3101421" y="639420"/>
                </a:cubicBezTo>
                <a:cubicBezTo>
                  <a:pt x="3076465" y="472632"/>
                  <a:pt x="3086763" y="386599"/>
                  <a:pt x="3101421" y="134332"/>
                </a:cubicBezTo>
                <a:close/>
                <a:moveTo>
                  <a:pt x="134332" y="537328"/>
                </a:moveTo>
                <a:cubicBezTo>
                  <a:pt x="196066" y="538266"/>
                  <a:pt x="278304" y="471546"/>
                  <a:pt x="268664" y="402996"/>
                </a:cubicBezTo>
                <a:cubicBezTo>
                  <a:pt x="268068" y="372781"/>
                  <a:pt x="230687" y="331069"/>
                  <a:pt x="201498" y="335830"/>
                </a:cubicBezTo>
                <a:cubicBezTo>
                  <a:pt x="166375" y="332966"/>
                  <a:pt x="131805" y="360163"/>
                  <a:pt x="134332" y="402996"/>
                </a:cubicBezTo>
                <a:cubicBezTo>
                  <a:pt x="135186" y="458053"/>
                  <a:pt x="128695" y="496483"/>
                  <a:pt x="134332" y="537328"/>
                </a:cubicBezTo>
                <a:close/>
              </a:path>
              <a:path w="3101421" h="2149311" fill="darkenLess" stroke="0" extrusionOk="0">
                <a:moveTo>
                  <a:pt x="134332" y="537328"/>
                </a:moveTo>
                <a:cubicBezTo>
                  <a:pt x="203027" y="533251"/>
                  <a:pt x="259235" y="473079"/>
                  <a:pt x="268664" y="402996"/>
                </a:cubicBezTo>
                <a:cubicBezTo>
                  <a:pt x="265759" y="364695"/>
                  <a:pt x="241106" y="330286"/>
                  <a:pt x="201498" y="335830"/>
                </a:cubicBezTo>
                <a:cubicBezTo>
                  <a:pt x="164342" y="339278"/>
                  <a:pt x="128717" y="368960"/>
                  <a:pt x="134332" y="402996"/>
                </a:cubicBezTo>
                <a:cubicBezTo>
                  <a:pt x="139712" y="468739"/>
                  <a:pt x="132351" y="483297"/>
                  <a:pt x="134332" y="537328"/>
                </a:cubicBezTo>
                <a:close/>
                <a:moveTo>
                  <a:pt x="2967089" y="268664"/>
                </a:moveTo>
                <a:cubicBezTo>
                  <a:pt x="3044154" y="264630"/>
                  <a:pt x="3092874" y="207674"/>
                  <a:pt x="3101421" y="134332"/>
                </a:cubicBezTo>
                <a:cubicBezTo>
                  <a:pt x="3104413" y="69369"/>
                  <a:pt x="3046719" y="-2198"/>
                  <a:pt x="2967089" y="0"/>
                </a:cubicBezTo>
                <a:cubicBezTo>
                  <a:pt x="2906937" y="-2714"/>
                  <a:pt x="2829118" y="51269"/>
                  <a:pt x="2832757" y="134332"/>
                </a:cubicBezTo>
                <a:cubicBezTo>
                  <a:pt x="2834991" y="168868"/>
                  <a:pt x="2863704" y="200611"/>
                  <a:pt x="2899923" y="201498"/>
                </a:cubicBezTo>
                <a:cubicBezTo>
                  <a:pt x="2935050" y="206604"/>
                  <a:pt x="2967894" y="166035"/>
                  <a:pt x="2967089" y="134332"/>
                </a:cubicBezTo>
                <a:cubicBezTo>
                  <a:pt x="2972444" y="165742"/>
                  <a:pt x="2966518" y="219940"/>
                  <a:pt x="2967089" y="268664"/>
                </a:cubicBezTo>
                <a:close/>
              </a:path>
              <a:path w="3101421" h="2149311" fill="none" extrusionOk="0">
                <a:moveTo>
                  <a:pt x="0" y="402996"/>
                </a:moveTo>
                <a:cubicBezTo>
                  <a:pt x="11808" y="314898"/>
                  <a:pt x="66130" y="265426"/>
                  <a:pt x="134332" y="268664"/>
                </a:cubicBezTo>
                <a:cubicBezTo>
                  <a:pt x="319988" y="238630"/>
                  <a:pt x="501704" y="281374"/>
                  <a:pt x="754970" y="268664"/>
                </a:cubicBezTo>
                <a:cubicBezTo>
                  <a:pt x="1008236" y="255954"/>
                  <a:pt x="1264022" y="298921"/>
                  <a:pt x="1402592" y="268664"/>
                </a:cubicBezTo>
                <a:cubicBezTo>
                  <a:pt x="1541162" y="238407"/>
                  <a:pt x="1813439" y="243779"/>
                  <a:pt x="2104182" y="268664"/>
                </a:cubicBezTo>
                <a:cubicBezTo>
                  <a:pt x="2394925" y="293550"/>
                  <a:pt x="2510646" y="236754"/>
                  <a:pt x="2832757" y="268664"/>
                </a:cubicBezTo>
                <a:cubicBezTo>
                  <a:pt x="2838950" y="210071"/>
                  <a:pt x="2831064" y="171316"/>
                  <a:pt x="2832757" y="134332"/>
                </a:cubicBezTo>
                <a:cubicBezTo>
                  <a:pt x="2848633" y="65310"/>
                  <a:pt x="2885433" y="-16195"/>
                  <a:pt x="2967089" y="0"/>
                </a:cubicBezTo>
                <a:cubicBezTo>
                  <a:pt x="3037760" y="6941"/>
                  <a:pt x="3089900" y="53524"/>
                  <a:pt x="3101421" y="134332"/>
                </a:cubicBezTo>
                <a:cubicBezTo>
                  <a:pt x="3121150" y="343444"/>
                  <a:pt x="3125854" y="415023"/>
                  <a:pt x="3101421" y="655540"/>
                </a:cubicBezTo>
                <a:cubicBezTo>
                  <a:pt x="3076988" y="896057"/>
                  <a:pt x="3118301" y="939771"/>
                  <a:pt x="3101421" y="1176748"/>
                </a:cubicBezTo>
                <a:cubicBezTo>
                  <a:pt x="3084541" y="1413725"/>
                  <a:pt x="3118357" y="1525549"/>
                  <a:pt x="3101421" y="1746315"/>
                </a:cubicBezTo>
                <a:cubicBezTo>
                  <a:pt x="3099904" y="1823914"/>
                  <a:pt x="3042092" y="1885721"/>
                  <a:pt x="2967089" y="1880647"/>
                </a:cubicBezTo>
                <a:cubicBezTo>
                  <a:pt x="2824501" y="1882141"/>
                  <a:pt x="2576140" y="1848870"/>
                  <a:pt x="2265499" y="1880647"/>
                </a:cubicBezTo>
                <a:cubicBezTo>
                  <a:pt x="1954858" y="1912425"/>
                  <a:pt x="1750560" y="1899274"/>
                  <a:pt x="1617877" y="1880647"/>
                </a:cubicBezTo>
                <a:cubicBezTo>
                  <a:pt x="1485194" y="1862020"/>
                  <a:pt x="1137126" y="1898494"/>
                  <a:pt x="970255" y="1880647"/>
                </a:cubicBezTo>
                <a:cubicBezTo>
                  <a:pt x="803384" y="1862800"/>
                  <a:pt x="559008" y="1895264"/>
                  <a:pt x="268664" y="1880647"/>
                </a:cubicBezTo>
                <a:cubicBezTo>
                  <a:pt x="272346" y="1907891"/>
                  <a:pt x="273465" y="1984859"/>
                  <a:pt x="268664" y="2014979"/>
                </a:cubicBezTo>
                <a:cubicBezTo>
                  <a:pt x="276366" y="2073945"/>
                  <a:pt x="205937" y="2150556"/>
                  <a:pt x="134332" y="2149311"/>
                </a:cubicBezTo>
                <a:cubicBezTo>
                  <a:pt x="58802" y="2147275"/>
                  <a:pt x="-249" y="2096748"/>
                  <a:pt x="0" y="2014979"/>
                </a:cubicBezTo>
                <a:cubicBezTo>
                  <a:pt x="16320" y="1870014"/>
                  <a:pt x="4781" y="1739239"/>
                  <a:pt x="0" y="1509891"/>
                </a:cubicBezTo>
                <a:cubicBezTo>
                  <a:pt x="-4781" y="1280543"/>
                  <a:pt x="20283" y="1133077"/>
                  <a:pt x="0" y="972563"/>
                </a:cubicBezTo>
                <a:cubicBezTo>
                  <a:pt x="-20283" y="812049"/>
                  <a:pt x="27866" y="674748"/>
                  <a:pt x="0" y="402996"/>
                </a:cubicBezTo>
                <a:close/>
                <a:moveTo>
                  <a:pt x="2832757" y="268664"/>
                </a:moveTo>
                <a:cubicBezTo>
                  <a:pt x="2882882" y="271229"/>
                  <a:pt x="2935711" y="267824"/>
                  <a:pt x="2967089" y="268664"/>
                </a:cubicBezTo>
                <a:cubicBezTo>
                  <a:pt x="3031910" y="261859"/>
                  <a:pt x="3087408" y="200778"/>
                  <a:pt x="3101421" y="134332"/>
                </a:cubicBezTo>
                <a:moveTo>
                  <a:pt x="2967089" y="268664"/>
                </a:moveTo>
                <a:cubicBezTo>
                  <a:pt x="2970206" y="213738"/>
                  <a:pt x="2965494" y="180277"/>
                  <a:pt x="2967089" y="134332"/>
                </a:cubicBezTo>
                <a:cubicBezTo>
                  <a:pt x="2961902" y="174163"/>
                  <a:pt x="2940592" y="207175"/>
                  <a:pt x="2899923" y="201498"/>
                </a:cubicBezTo>
                <a:cubicBezTo>
                  <a:pt x="2864186" y="201412"/>
                  <a:pt x="2834058" y="171633"/>
                  <a:pt x="2832757" y="134332"/>
                </a:cubicBezTo>
                <a:moveTo>
                  <a:pt x="134332" y="537328"/>
                </a:moveTo>
                <a:cubicBezTo>
                  <a:pt x="134684" y="495708"/>
                  <a:pt x="130807" y="452788"/>
                  <a:pt x="134332" y="402996"/>
                </a:cubicBezTo>
                <a:cubicBezTo>
                  <a:pt x="129142" y="364166"/>
                  <a:pt x="156475" y="339253"/>
                  <a:pt x="201498" y="335830"/>
                </a:cubicBezTo>
                <a:cubicBezTo>
                  <a:pt x="234139" y="331919"/>
                  <a:pt x="265944" y="374140"/>
                  <a:pt x="268664" y="402996"/>
                </a:cubicBezTo>
                <a:cubicBezTo>
                  <a:pt x="268248" y="468846"/>
                  <a:pt x="202814" y="536519"/>
                  <a:pt x="134332" y="537328"/>
                </a:cubicBezTo>
                <a:cubicBezTo>
                  <a:pt x="58553" y="536384"/>
                  <a:pt x="-11213" y="486237"/>
                  <a:pt x="0" y="402996"/>
                </a:cubicBezTo>
                <a:moveTo>
                  <a:pt x="268664" y="402996"/>
                </a:moveTo>
                <a:cubicBezTo>
                  <a:pt x="268741" y="625176"/>
                  <a:pt x="267510" y="676450"/>
                  <a:pt x="268664" y="925099"/>
                </a:cubicBezTo>
                <a:cubicBezTo>
                  <a:pt x="269818" y="1173748"/>
                  <a:pt x="277447" y="1207369"/>
                  <a:pt x="268664" y="1417650"/>
                </a:cubicBezTo>
                <a:cubicBezTo>
                  <a:pt x="259881" y="1627931"/>
                  <a:pt x="260273" y="1762414"/>
                  <a:pt x="268664" y="1880647"/>
                </a:cubicBezTo>
              </a:path>
              <a:path w="3101421" h="2149311" fill="none" stroke="0" extrusionOk="0">
                <a:moveTo>
                  <a:pt x="0" y="402996"/>
                </a:moveTo>
                <a:cubicBezTo>
                  <a:pt x="-8178" y="313466"/>
                  <a:pt x="55346" y="269605"/>
                  <a:pt x="134332" y="268664"/>
                </a:cubicBezTo>
                <a:cubicBezTo>
                  <a:pt x="399030" y="277585"/>
                  <a:pt x="450198" y="265844"/>
                  <a:pt x="727986" y="268664"/>
                </a:cubicBezTo>
                <a:cubicBezTo>
                  <a:pt x="1005774" y="271484"/>
                  <a:pt x="1048897" y="268074"/>
                  <a:pt x="1348623" y="268664"/>
                </a:cubicBezTo>
                <a:cubicBezTo>
                  <a:pt x="1648349" y="269254"/>
                  <a:pt x="1810046" y="301787"/>
                  <a:pt x="2077198" y="268664"/>
                </a:cubicBezTo>
                <a:cubicBezTo>
                  <a:pt x="2344350" y="235541"/>
                  <a:pt x="2615677" y="256913"/>
                  <a:pt x="2832757" y="268664"/>
                </a:cubicBezTo>
                <a:cubicBezTo>
                  <a:pt x="2835576" y="220455"/>
                  <a:pt x="2838268" y="177616"/>
                  <a:pt x="2832757" y="134332"/>
                </a:cubicBezTo>
                <a:cubicBezTo>
                  <a:pt x="2829045" y="63213"/>
                  <a:pt x="2887143" y="959"/>
                  <a:pt x="2967089" y="0"/>
                </a:cubicBezTo>
                <a:cubicBezTo>
                  <a:pt x="3043694" y="5856"/>
                  <a:pt x="3098343" y="60778"/>
                  <a:pt x="3101421" y="134332"/>
                </a:cubicBezTo>
                <a:cubicBezTo>
                  <a:pt x="3100261" y="318278"/>
                  <a:pt x="3084151" y="428762"/>
                  <a:pt x="3101421" y="623300"/>
                </a:cubicBezTo>
                <a:cubicBezTo>
                  <a:pt x="3118691" y="817838"/>
                  <a:pt x="3120227" y="963068"/>
                  <a:pt x="3101421" y="1160628"/>
                </a:cubicBezTo>
                <a:cubicBezTo>
                  <a:pt x="3082615" y="1358188"/>
                  <a:pt x="3106654" y="1605076"/>
                  <a:pt x="3101421" y="1746315"/>
                </a:cubicBezTo>
                <a:cubicBezTo>
                  <a:pt x="3106072" y="1835770"/>
                  <a:pt x="3045728" y="1877152"/>
                  <a:pt x="2967089" y="1880647"/>
                </a:cubicBezTo>
                <a:cubicBezTo>
                  <a:pt x="2767102" y="1864654"/>
                  <a:pt x="2628598" y="1886383"/>
                  <a:pt x="2373436" y="1880647"/>
                </a:cubicBezTo>
                <a:cubicBezTo>
                  <a:pt x="2118274" y="1874911"/>
                  <a:pt x="1920145" y="1856065"/>
                  <a:pt x="1752798" y="1880647"/>
                </a:cubicBezTo>
                <a:cubicBezTo>
                  <a:pt x="1585451" y="1905229"/>
                  <a:pt x="1343996" y="1852807"/>
                  <a:pt x="1078192" y="1880647"/>
                </a:cubicBezTo>
                <a:cubicBezTo>
                  <a:pt x="812388" y="1908487"/>
                  <a:pt x="498895" y="1888815"/>
                  <a:pt x="268664" y="1880647"/>
                </a:cubicBezTo>
                <a:cubicBezTo>
                  <a:pt x="266138" y="1941434"/>
                  <a:pt x="262655" y="1971988"/>
                  <a:pt x="268664" y="2014979"/>
                </a:cubicBezTo>
                <a:cubicBezTo>
                  <a:pt x="254106" y="2091583"/>
                  <a:pt x="221131" y="2152231"/>
                  <a:pt x="134332" y="2149311"/>
                </a:cubicBezTo>
                <a:cubicBezTo>
                  <a:pt x="61109" y="2155284"/>
                  <a:pt x="2167" y="2087666"/>
                  <a:pt x="0" y="2014979"/>
                </a:cubicBezTo>
                <a:cubicBezTo>
                  <a:pt x="24465" y="1865004"/>
                  <a:pt x="11022" y="1626079"/>
                  <a:pt x="0" y="1445412"/>
                </a:cubicBezTo>
                <a:cubicBezTo>
                  <a:pt x="-11022" y="1264745"/>
                  <a:pt x="3070" y="1090179"/>
                  <a:pt x="0" y="891964"/>
                </a:cubicBezTo>
                <a:cubicBezTo>
                  <a:pt x="-3070" y="693749"/>
                  <a:pt x="11551" y="566140"/>
                  <a:pt x="0" y="402996"/>
                </a:cubicBezTo>
                <a:close/>
                <a:moveTo>
                  <a:pt x="2832757" y="268664"/>
                </a:moveTo>
                <a:cubicBezTo>
                  <a:pt x="2889900" y="269702"/>
                  <a:pt x="2936366" y="266132"/>
                  <a:pt x="2967089" y="268664"/>
                </a:cubicBezTo>
                <a:cubicBezTo>
                  <a:pt x="3042304" y="270130"/>
                  <a:pt x="3103873" y="208200"/>
                  <a:pt x="3101421" y="134332"/>
                </a:cubicBezTo>
                <a:moveTo>
                  <a:pt x="2967089" y="268664"/>
                </a:moveTo>
                <a:cubicBezTo>
                  <a:pt x="2972487" y="219005"/>
                  <a:pt x="2969565" y="186735"/>
                  <a:pt x="2967089" y="134332"/>
                </a:cubicBezTo>
                <a:cubicBezTo>
                  <a:pt x="2965463" y="170602"/>
                  <a:pt x="2937409" y="202868"/>
                  <a:pt x="2899923" y="201498"/>
                </a:cubicBezTo>
                <a:cubicBezTo>
                  <a:pt x="2866915" y="200980"/>
                  <a:pt x="2834073" y="173735"/>
                  <a:pt x="2832757" y="134332"/>
                </a:cubicBezTo>
                <a:moveTo>
                  <a:pt x="134332" y="537328"/>
                </a:moveTo>
                <a:cubicBezTo>
                  <a:pt x="137267" y="502931"/>
                  <a:pt x="139473" y="458463"/>
                  <a:pt x="134332" y="402996"/>
                </a:cubicBezTo>
                <a:cubicBezTo>
                  <a:pt x="138856" y="363051"/>
                  <a:pt x="155628" y="337351"/>
                  <a:pt x="201498" y="335830"/>
                </a:cubicBezTo>
                <a:cubicBezTo>
                  <a:pt x="241538" y="333973"/>
                  <a:pt x="272862" y="360165"/>
                  <a:pt x="268664" y="402996"/>
                </a:cubicBezTo>
                <a:cubicBezTo>
                  <a:pt x="257871" y="489018"/>
                  <a:pt x="209530" y="539253"/>
                  <a:pt x="134332" y="537328"/>
                </a:cubicBezTo>
                <a:cubicBezTo>
                  <a:pt x="57139" y="534439"/>
                  <a:pt x="2634" y="477982"/>
                  <a:pt x="0" y="402996"/>
                </a:cubicBezTo>
                <a:moveTo>
                  <a:pt x="268664" y="402996"/>
                </a:moveTo>
                <a:cubicBezTo>
                  <a:pt x="286144" y="581179"/>
                  <a:pt x="259489" y="738577"/>
                  <a:pt x="268664" y="910323"/>
                </a:cubicBezTo>
                <a:cubicBezTo>
                  <a:pt x="277839" y="1082069"/>
                  <a:pt x="256761" y="1287599"/>
                  <a:pt x="268664" y="1402873"/>
                </a:cubicBezTo>
                <a:cubicBezTo>
                  <a:pt x="280568" y="1518147"/>
                  <a:pt x="256406" y="1717895"/>
                  <a:pt x="268664" y="1880647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3200" b="1" i="0" dirty="0">
                <a:solidFill>
                  <a:schemeClr val="tx1"/>
                </a:solidFill>
                <a:effectLst/>
              </a:rPr>
              <a:t>Sjedište UN-a </a:t>
            </a:r>
            <a:endParaRPr lang="hr-HR" sz="32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3200" b="1" dirty="0" smtClean="0">
                <a:solidFill>
                  <a:schemeClr val="tx1"/>
                </a:solidFill>
              </a:rPr>
              <a:t>j</a:t>
            </a:r>
            <a:r>
              <a:rPr lang="hr-HR" sz="3200" b="1" i="0" dirty="0" smtClean="0">
                <a:solidFill>
                  <a:schemeClr val="tx1"/>
                </a:solidFill>
                <a:effectLst/>
              </a:rPr>
              <a:t>e u </a:t>
            </a:r>
          </a:p>
          <a:p>
            <a:pPr lvl="0" algn="ctr"/>
            <a:r>
              <a:rPr lang="hr-HR" sz="3200" b="1" i="0" dirty="0" smtClean="0">
                <a:solidFill>
                  <a:schemeClr val="tx1"/>
                </a:solidFill>
                <a:effectLst/>
              </a:rPr>
              <a:t>New </a:t>
            </a:r>
            <a:r>
              <a:rPr lang="hr-HR" sz="3200" b="1" i="0" dirty="0">
                <a:solidFill>
                  <a:schemeClr val="tx1"/>
                </a:solidFill>
                <a:effectLst/>
              </a:rPr>
              <a:t>Yorku.</a:t>
            </a:r>
            <a:endParaRPr lang="hr-H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21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jagram 3">
            <a:extLst>
              <a:ext uri="{FF2B5EF4-FFF2-40B4-BE49-F238E27FC236}">
                <a16:creationId xmlns:a16="http://schemas.microsoft.com/office/drawing/2014/main" xmlns="" id="{49004F2F-6C12-4FA8-8DD7-79BE8C86C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76940552"/>
              </p:ext>
            </p:extLst>
          </p:nvPr>
        </p:nvGraphicFramePr>
        <p:xfrm>
          <a:off x="226243" y="1263192"/>
          <a:ext cx="11868347" cy="5318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45522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71D80E45-B93B-4760-8236-8A0AC28C1122}"/>
              </a:ext>
            </a:extLst>
          </p:cNvPr>
          <p:cNvSpPr/>
          <p:nvPr/>
        </p:nvSpPr>
        <p:spPr>
          <a:xfrm>
            <a:off x="4765640" y="1725106"/>
            <a:ext cx="3186264" cy="4524865"/>
          </a:xfrm>
          <a:custGeom>
            <a:avLst/>
            <a:gdLst>
              <a:gd name="connsiteX0" fmla="*/ 3186264 w 3186264"/>
              <a:gd name="connsiteY0" fmla="*/ 199142 h 4524865"/>
              <a:gd name="connsiteX1" fmla="*/ 2987122 w 3186264"/>
              <a:gd name="connsiteY1" fmla="*/ 398284 h 4524865"/>
              <a:gd name="connsiteX2" fmla="*/ 2987123 w 3186264"/>
              <a:gd name="connsiteY2" fmla="*/ 199142 h 4524865"/>
              <a:gd name="connsiteX3" fmla="*/ 2887552 w 3186264"/>
              <a:gd name="connsiteY3" fmla="*/ 298713 h 4524865"/>
              <a:gd name="connsiteX4" fmla="*/ 2787981 w 3186264"/>
              <a:gd name="connsiteY4" fmla="*/ 199142 h 4524865"/>
              <a:gd name="connsiteX5" fmla="*/ 2787981 w 3186264"/>
              <a:gd name="connsiteY5" fmla="*/ 398283 h 4524865"/>
              <a:gd name="connsiteX6" fmla="*/ 2088994 w 3186264"/>
              <a:gd name="connsiteY6" fmla="*/ 398283 h 4524865"/>
              <a:gd name="connsiteX7" fmla="*/ 1467673 w 3186264"/>
              <a:gd name="connsiteY7" fmla="*/ 398283 h 4524865"/>
              <a:gd name="connsiteX8" fmla="*/ 846352 w 3186264"/>
              <a:gd name="connsiteY8" fmla="*/ 398283 h 4524865"/>
              <a:gd name="connsiteX9" fmla="*/ 199142 w 3186264"/>
              <a:gd name="connsiteY9" fmla="*/ 398283 h 4524865"/>
              <a:gd name="connsiteX10" fmla="*/ 0 w 3186264"/>
              <a:gd name="connsiteY10" fmla="*/ 597425 h 4524865"/>
              <a:gd name="connsiteX11" fmla="*/ 0 w 3186264"/>
              <a:gd name="connsiteY11" fmla="*/ 1293374 h 4524865"/>
              <a:gd name="connsiteX12" fmla="*/ 0 w 3186264"/>
              <a:gd name="connsiteY12" fmla="*/ 1877474 h 4524865"/>
              <a:gd name="connsiteX13" fmla="*/ 0 w 3186264"/>
              <a:gd name="connsiteY13" fmla="*/ 2461574 h 4524865"/>
              <a:gd name="connsiteX14" fmla="*/ 0 w 3186264"/>
              <a:gd name="connsiteY14" fmla="*/ 2971109 h 4524865"/>
              <a:gd name="connsiteX15" fmla="*/ 0 w 3186264"/>
              <a:gd name="connsiteY15" fmla="*/ 3592492 h 4524865"/>
              <a:gd name="connsiteX16" fmla="*/ 0 w 3186264"/>
              <a:gd name="connsiteY16" fmla="*/ 4325724 h 4524865"/>
              <a:gd name="connsiteX17" fmla="*/ 199142 w 3186264"/>
              <a:gd name="connsiteY17" fmla="*/ 4524866 h 4524865"/>
              <a:gd name="connsiteX18" fmla="*/ 398284 w 3186264"/>
              <a:gd name="connsiteY18" fmla="*/ 4325724 h 4524865"/>
              <a:gd name="connsiteX19" fmla="*/ 398283 w 3186264"/>
              <a:gd name="connsiteY19" fmla="*/ 4126582 h 4524865"/>
              <a:gd name="connsiteX20" fmla="*/ 1071381 w 3186264"/>
              <a:gd name="connsiteY20" fmla="*/ 4126582 h 4524865"/>
              <a:gd name="connsiteX21" fmla="*/ 1640926 w 3186264"/>
              <a:gd name="connsiteY21" fmla="*/ 4126582 h 4524865"/>
              <a:gd name="connsiteX22" fmla="*/ 2288136 w 3186264"/>
              <a:gd name="connsiteY22" fmla="*/ 4126582 h 4524865"/>
              <a:gd name="connsiteX23" fmla="*/ 2987123 w 3186264"/>
              <a:gd name="connsiteY23" fmla="*/ 4126582 h 4524865"/>
              <a:gd name="connsiteX24" fmla="*/ 3186265 w 3186264"/>
              <a:gd name="connsiteY24" fmla="*/ 3927440 h 4524865"/>
              <a:gd name="connsiteX25" fmla="*/ 3186264 w 3186264"/>
              <a:gd name="connsiteY25" fmla="*/ 199142 h 4524865"/>
              <a:gd name="connsiteX26" fmla="*/ 199142 w 3186264"/>
              <a:gd name="connsiteY26" fmla="*/ 796566 h 4524865"/>
              <a:gd name="connsiteX27" fmla="*/ 398284 w 3186264"/>
              <a:gd name="connsiteY27" fmla="*/ 597424 h 4524865"/>
              <a:gd name="connsiteX28" fmla="*/ 298713 w 3186264"/>
              <a:gd name="connsiteY28" fmla="*/ 497853 h 4524865"/>
              <a:gd name="connsiteX29" fmla="*/ 199142 w 3186264"/>
              <a:gd name="connsiteY29" fmla="*/ 597424 h 4524865"/>
              <a:gd name="connsiteX30" fmla="*/ 199142 w 3186264"/>
              <a:gd name="connsiteY30" fmla="*/ 796566 h 4524865"/>
              <a:gd name="connsiteX0" fmla="*/ 199142 w 3186264"/>
              <a:gd name="connsiteY0" fmla="*/ 796566 h 4524865"/>
              <a:gd name="connsiteX1" fmla="*/ 398284 w 3186264"/>
              <a:gd name="connsiteY1" fmla="*/ 597424 h 4524865"/>
              <a:gd name="connsiteX2" fmla="*/ 298713 w 3186264"/>
              <a:gd name="connsiteY2" fmla="*/ 497853 h 4524865"/>
              <a:gd name="connsiteX3" fmla="*/ 199142 w 3186264"/>
              <a:gd name="connsiteY3" fmla="*/ 597424 h 4524865"/>
              <a:gd name="connsiteX4" fmla="*/ 199142 w 3186264"/>
              <a:gd name="connsiteY4" fmla="*/ 796566 h 4524865"/>
              <a:gd name="connsiteX5" fmla="*/ 2987123 w 3186264"/>
              <a:gd name="connsiteY5" fmla="*/ 398283 h 4524865"/>
              <a:gd name="connsiteX6" fmla="*/ 3186265 w 3186264"/>
              <a:gd name="connsiteY6" fmla="*/ 199141 h 4524865"/>
              <a:gd name="connsiteX7" fmla="*/ 2987123 w 3186264"/>
              <a:gd name="connsiteY7" fmla="*/ -1 h 4524865"/>
              <a:gd name="connsiteX8" fmla="*/ 2787981 w 3186264"/>
              <a:gd name="connsiteY8" fmla="*/ 199141 h 4524865"/>
              <a:gd name="connsiteX9" fmla="*/ 2887552 w 3186264"/>
              <a:gd name="connsiteY9" fmla="*/ 298712 h 4524865"/>
              <a:gd name="connsiteX10" fmla="*/ 2987123 w 3186264"/>
              <a:gd name="connsiteY10" fmla="*/ 199141 h 4524865"/>
              <a:gd name="connsiteX11" fmla="*/ 2987123 w 3186264"/>
              <a:gd name="connsiteY11" fmla="*/ 398283 h 4524865"/>
              <a:gd name="connsiteX0" fmla="*/ 0 w 3186264"/>
              <a:gd name="connsiteY0" fmla="*/ 597425 h 4524865"/>
              <a:gd name="connsiteX1" fmla="*/ 199142 w 3186264"/>
              <a:gd name="connsiteY1" fmla="*/ 398283 h 4524865"/>
              <a:gd name="connsiteX2" fmla="*/ 768687 w 3186264"/>
              <a:gd name="connsiteY2" fmla="*/ 398283 h 4524865"/>
              <a:gd name="connsiteX3" fmla="*/ 1364120 w 3186264"/>
              <a:gd name="connsiteY3" fmla="*/ 398283 h 4524865"/>
              <a:gd name="connsiteX4" fmla="*/ 1985441 w 3186264"/>
              <a:gd name="connsiteY4" fmla="*/ 398283 h 4524865"/>
              <a:gd name="connsiteX5" fmla="*/ 2787981 w 3186264"/>
              <a:gd name="connsiteY5" fmla="*/ 398283 h 4524865"/>
              <a:gd name="connsiteX6" fmla="*/ 2787981 w 3186264"/>
              <a:gd name="connsiteY6" fmla="*/ 199142 h 4524865"/>
              <a:gd name="connsiteX7" fmla="*/ 2987123 w 3186264"/>
              <a:gd name="connsiteY7" fmla="*/ 0 h 4524865"/>
              <a:gd name="connsiteX8" fmla="*/ 3186265 w 3186264"/>
              <a:gd name="connsiteY8" fmla="*/ 199142 h 4524865"/>
              <a:gd name="connsiteX9" fmla="*/ 3186264 w 3186264"/>
              <a:gd name="connsiteY9" fmla="*/ 3927441 h 4524865"/>
              <a:gd name="connsiteX10" fmla="*/ 2987122 w 3186264"/>
              <a:gd name="connsiteY10" fmla="*/ 4126583 h 4524865"/>
              <a:gd name="connsiteX11" fmla="*/ 2339912 w 3186264"/>
              <a:gd name="connsiteY11" fmla="*/ 4126583 h 4524865"/>
              <a:gd name="connsiteX12" fmla="*/ 1744479 w 3186264"/>
              <a:gd name="connsiteY12" fmla="*/ 4126583 h 4524865"/>
              <a:gd name="connsiteX13" fmla="*/ 1071381 w 3186264"/>
              <a:gd name="connsiteY13" fmla="*/ 4126582 h 4524865"/>
              <a:gd name="connsiteX14" fmla="*/ 398283 w 3186264"/>
              <a:gd name="connsiteY14" fmla="*/ 4126582 h 4524865"/>
              <a:gd name="connsiteX15" fmla="*/ 398283 w 3186264"/>
              <a:gd name="connsiteY15" fmla="*/ 4325724 h 4524865"/>
              <a:gd name="connsiteX16" fmla="*/ 199141 w 3186264"/>
              <a:gd name="connsiteY16" fmla="*/ 4524866 h 4524865"/>
              <a:gd name="connsiteX17" fmla="*/ -1 w 3186264"/>
              <a:gd name="connsiteY17" fmla="*/ 4325724 h 4524865"/>
              <a:gd name="connsiteX18" fmla="*/ 0 w 3186264"/>
              <a:gd name="connsiteY18" fmla="*/ 597425 h 4524865"/>
              <a:gd name="connsiteX19" fmla="*/ 2787981 w 3186264"/>
              <a:gd name="connsiteY19" fmla="*/ 398283 h 4524865"/>
              <a:gd name="connsiteX20" fmla="*/ 2987123 w 3186264"/>
              <a:gd name="connsiteY20" fmla="*/ 398283 h 4524865"/>
              <a:gd name="connsiteX21" fmla="*/ 3186265 w 3186264"/>
              <a:gd name="connsiteY21" fmla="*/ 199141 h 4524865"/>
              <a:gd name="connsiteX22" fmla="*/ 2987123 w 3186264"/>
              <a:gd name="connsiteY22" fmla="*/ 398283 h 4524865"/>
              <a:gd name="connsiteX23" fmla="*/ 2987123 w 3186264"/>
              <a:gd name="connsiteY23" fmla="*/ 199142 h 4524865"/>
              <a:gd name="connsiteX24" fmla="*/ 2887552 w 3186264"/>
              <a:gd name="connsiteY24" fmla="*/ 298713 h 4524865"/>
              <a:gd name="connsiteX25" fmla="*/ 2787981 w 3186264"/>
              <a:gd name="connsiteY25" fmla="*/ 199142 h 4524865"/>
              <a:gd name="connsiteX26" fmla="*/ 199142 w 3186264"/>
              <a:gd name="connsiteY26" fmla="*/ 796566 h 4524865"/>
              <a:gd name="connsiteX27" fmla="*/ 199142 w 3186264"/>
              <a:gd name="connsiteY27" fmla="*/ 597425 h 4524865"/>
              <a:gd name="connsiteX28" fmla="*/ 298713 w 3186264"/>
              <a:gd name="connsiteY28" fmla="*/ 497854 h 4524865"/>
              <a:gd name="connsiteX29" fmla="*/ 398284 w 3186264"/>
              <a:gd name="connsiteY29" fmla="*/ 597425 h 4524865"/>
              <a:gd name="connsiteX30" fmla="*/ 199142 w 3186264"/>
              <a:gd name="connsiteY30" fmla="*/ 796567 h 4524865"/>
              <a:gd name="connsiteX31" fmla="*/ 0 w 3186264"/>
              <a:gd name="connsiteY31" fmla="*/ 597425 h 4524865"/>
              <a:gd name="connsiteX32" fmla="*/ 398283 w 3186264"/>
              <a:gd name="connsiteY32" fmla="*/ 597425 h 4524865"/>
              <a:gd name="connsiteX33" fmla="*/ 398283 w 3186264"/>
              <a:gd name="connsiteY33" fmla="*/ 1185618 h 4524865"/>
              <a:gd name="connsiteX34" fmla="*/ 398283 w 3186264"/>
              <a:gd name="connsiteY34" fmla="*/ 1844394 h 4524865"/>
              <a:gd name="connsiteX35" fmla="*/ 398283 w 3186264"/>
              <a:gd name="connsiteY35" fmla="*/ 2432587 h 4524865"/>
              <a:gd name="connsiteX36" fmla="*/ 398283 w 3186264"/>
              <a:gd name="connsiteY36" fmla="*/ 3020779 h 4524865"/>
              <a:gd name="connsiteX37" fmla="*/ 398283 w 3186264"/>
              <a:gd name="connsiteY37" fmla="*/ 4126582 h 45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86264" h="4524865" stroke="0" extrusionOk="0">
                <a:moveTo>
                  <a:pt x="3186264" y="199142"/>
                </a:moveTo>
                <a:cubicBezTo>
                  <a:pt x="3169122" y="298150"/>
                  <a:pt x="3097476" y="393033"/>
                  <a:pt x="2987122" y="398284"/>
                </a:cubicBezTo>
                <a:cubicBezTo>
                  <a:pt x="2980019" y="319318"/>
                  <a:pt x="2990123" y="263617"/>
                  <a:pt x="2987123" y="199142"/>
                </a:cubicBezTo>
                <a:cubicBezTo>
                  <a:pt x="2994670" y="253452"/>
                  <a:pt x="2947379" y="304885"/>
                  <a:pt x="2887552" y="298713"/>
                </a:cubicBezTo>
                <a:cubicBezTo>
                  <a:pt x="2830823" y="301899"/>
                  <a:pt x="2790210" y="258536"/>
                  <a:pt x="2787981" y="199142"/>
                </a:cubicBezTo>
                <a:cubicBezTo>
                  <a:pt x="2789357" y="280813"/>
                  <a:pt x="2788262" y="319251"/>
                  <a:pt x="2787981" y="398283"/>
                </a:cubicBezTo>
                <a:cubicBezTo>
                  <a:pt x="2556632" y="422758"/>
                  <a:pt x="2403350" y="405329"/>
                  <a:pt x="2088994" y="398283"/>
                </a:cubicBezTo>
                <a:cubicBezTo>
                  <a:pt x="1774638" y="391237"/>
                  <a:pt x="1744013" y="386372"/>
                  <a:pt x="1467673" y="398283"/>
                </a:cubicBezTo>
                <a:cubicBezTo>
                  <a:pt x="1191333" y="410194"/>
                  <a:pt x="1116067" y="419058"/>
                  <a:pt x="846352" y="398283"/>
                </a:cubicBezTo>
                <a:cubicBezTo>
                  <a:pt x="576637" y="377508"/>
                  <a:pt x="492356" y="391655"/>
                  <a:pt x="199142" y="398283"/>
                </a:cubicBezTo>
                <a:cubicBezTo>
                  <a:pt x="86344" y="420190"/>
                  <a:pt x="23136" y="499912"/>
                  <a:pt x="0" y="597425"/>
                </a:cubicBezTo>
                <a:cubicBezTo>
                  <a:pt x="-22211" y="887069"/>
                  <a:pt x="572" y="1073625"/>
                  <a:pt x="0" y="1293374"/>
                </a:cubicBezTo>
                <a:cubicBezTo>
                  <a:pt x="-572" y="1513123"/>
                  <a:pt x="27914" y="1625770"/>
                  <a:pt x="0" y="1877474"/>
                </a:cubicBezTo>
                <a:cubicBezTo>
                  <a:pt x="-27914" y="2129178"/>
                  <a:pt x="24794" y="2193480"/>
                  <a:pt x="0" y="2461574"/>
                </a:cubicBezTo>
                <a:cubicBezTo>
                  <a:pt x="-24794" y="2729668"/>
                  <a:pt x="-644" y="2752887"/>
                  <a:pt x="0" y="2971109"/>
                </a:cubicBezTo>
                <a:cubicBezTo>
                  <a:pt x="644" y="3189331"/>
                  <a:pt x="22667" y="3316383"/>
                  <a:pt x="0" y="3592492"/>
                </a:cubicBezTo>
                <a:cubicBezTo>
                  <a:pt x="-22667" y="3868601"/>
                  <a:pt x="-22855" y="4122109"/>
                  <a:pt x="0" y="4325724"/>
                </a:cubicBezTo>
                <a:cubicBezTo>
                  <a:pt x="15655" y="4427856"/>
                  <a:pt x="114047" y="4520904"/>
                  <a:pt x="199142" y="4524866"/>
                </a:cubicBezTo>
                <a:cubicBezTo>
                  <a:pt x="287236" y="4514940"/>
                  <a:pt x="385237" y="4424571"/>
                  <a:pt x="398284" y="4325724"/>
                </a:cubicBezTo>
                <a:cubicBezTo>
                  <a:pt x="406933" y="4263606"/>
                  <a:pt x="410124" y="4181395"/>
                  <a:pt x="398283" y="4126582"/>
                </a:cubicBezTo>
                <a:cubicBezTo>
                  <a:pt x="648528" y="4145717"/>
                  <a:pt x="815321" y="4109233"/>
                  <a:pt x="1071381" y="4126582"/>
                </a:cubicBezTo>
                <a:cubicBezTo>
                  <a:pt x="1327441" y="4143931"/>
                  <a:pt x="1510411" y="4114306"/>
                  <a:pt x="1640926" y="4126582"/>
                </a:cubicBezTo>
                <a:cubicBezTo>
                  <a:pt x="1771442" y="4138858"/>
                  <a:pt x="1994547" y="4143214"/>
                  <a:pt x="2288136" y="4126582"/>
                </a:cubicBezTo>
                <a:cubicBezTo>
                  <a:pt x="2581725" y="4109951"/>
                  <a:pt x="2833142" y="4154645"/>
                  <a:pt x="2987123" y="4126582"/>
                </a:cubicBezTo>
                <a:cubicBezTo>
                  <a:pt x="3102689" y="4122904"/>
                  <a:pt x="3180143" y="4039750"/>
                  <a:pt x="3186265" y="3927440"/>
                </a:cubicBezTo>
                <a:cubicBezTo>
                  <a:pt x="3305424" y="2841318"/>
                  <a:pt x="3338155" y="1537641"/>
                  <a:pt x="3186264" y="199142"/>
                </a:cubicBezTo>
                <a:close/>
                <a:moveTo>
                  <a:pt x="199142" y="796566"/>
                </a:moveTo>
                <a:cubicBezTo>
                  <a:pt x="292050" y="797852"/>
                  <a:pt x="414764" y="697765"/>
                  <a:pt x="398284" y="597424"/>
                </a:cubicBezTo>
                <a:cubicBezTo>
                  <a:pt x="397125" y="555819"/>
                  <a:pt x="345374" y="492836"/>
                  <a:pt x="298713" y="497853"/>
                </a:cubicBezTo>
                <a:cubicBezTo>
                  <a:pt x="246049" y="494473"/>
                  <a:pt x="197924" y="539667"/>
                  <a:pt x="199142" y="597424"/>
                </a:cubicBezTo>
                <a:cubicBezTo>
                  <a:pt x="208766" y="695391"/>
                  <a:pt x="203249" y="728245"/>
                  <a:pt x="199142" y="796566"/>
                </a:cubicBezTo>
                <a:close/>
              </a:path>
              <a:path w="3186264" h="4524865" fill="darkenLess" stroke="0" extrusionOk="0">
                <a:moveTo>
                  <a:pt x="199142" y="796566"/>
                </a:moveTo>
                <a:cubicBezTo>
                  <a:pt x="293217" y="784763"/>
                  <a:pt x="394063" y="705568"/>
                  <a:pt x="398284" y="597424"/>
                </a:cubicBezTo>
                <a:cubicBezTo>
                  <a:pt x="394226" y="540748"/>
                  <a:pt x="355151" y="494662"/>
                  <a:pt x="298713" y="497853"/>
                </a:cubicBezTo>
                <a:cubicBezTo>
                  <a:pt x="243583" y="505656"/>
                  <a:pt x="188295" y="548342"/>
                  <a:pt x="199142" y="597424"/>
                </a:cubicBezTo>
                <a:cubicBezTo>
                  <a:pt x="194609" y="664571"/>
                  <a:pt x="203576" y="703873"/>
                  <a:pt x="199142" y="796566"/>
                </a:cubicBezTo>
                <a:close/>
                <a:moveTo>
                  <a:pt x="2987123" y="398283"/>
                </a:moveTo>
                <a:cubicBezTo>
                  <a:pt x="3110882" y="378955"/>
                  <a:pt x="3174641" y="307971"/>
                  <a:pt x="3186265" y="199141"/>
                </a:cubicBezTo>
                <a:cubicBezTo>
                  <a:pt x="3188407" y="95764"/>
                  <a:pt x="3102547" y="-2199"/>
                  <a:pt x="2987123" y="-1"/>
                </a:cubicBezTo>
                <a:cubicBezTo>
                  <a:pt x="2881850" y="-912"/>
                  <a:pt x="2786159" y="84716"/>
                  <a:pt x="2787981" y="199141"/>
                </a:cubicBezTo>
                <a:cubicBezTo>
                  <a:pt x="2794357" y="246829"/>
                  <a:pt x="2836100" y="295127"/>
                  <a:pt x="2887552" y="298712"/>
                </a:cubicBezTo>
                <a:cubicBezTo>
                  <a:pt x="2939660" y="306195"/>
                  <a:pt x="2987307" y="252901"/>
                  <a:pt x="2987123" y="199141"/>
                </a:cubicBezTo>
                <a:cubicBezTo>
                  <a:pt x="2994127" y="286305"/>
                  <a:pt x="2996876" y="305786"/>
                  <a:pt x="2987123" y="398283"/>
                </a:cubicBezTo>
                <a:close/>
              </a:path>
              <a:path w="3186264" h="4524865" fill="none" extrusionOk="0">
                <a:moveTo>
                  <a:pt x="0" y="597425"/>
                </a:moveTo>
                <a:cubicBezTo>
                  <a:pt x="-4215" y="466732"/>
                  <a:pt x="73950" y="386472"/>
                  <a:pt x="199142" y="398283"/>
                </a:cubicBezTo>
                <a:cubicBezTo>
                  <a:pt x="480232" y="418818"/>
                  <a:pt x="595742" y="414576"/>
                  <a:pt x="768687" y="398283"/>
                </a:cubicBezTo>
                <a:cubicBezTo>
                  <a:pt x="941633" y="381990"/>
                  <a:pt x="1179979" y="422125"/>
                  <a:pt x="1364120" y="398283"/>
                </a:cubicBezTo>
                <a:cubicBezTo>
                  <a:pt x="1548261" y="374441"/>
                  <a:pt x="1803281" y="418731"/>
                  <a:pt x="1985441" y="398283"/>
                </a:cubicBezTo>
                <a:cubicBezTo>
                  <a:pt x="2167601" y="377835"/>
                  <a:pt x="2488979" y="433378"/>
                  <a:pt x="2787981" y="398283"/>
                </a:cubicBezTo>
                <a:cubicBezTo>
                  <a:pt x="2792716" y="351075"/>
                  <a:pt x="2789106" y="281335"/>
                  <a:pt x="2787981" y="199142"/>
                </a:cubicBezTo>
                <a:cubicBezTo>
                  <a:pt x="2782479" y="108465"/>
                  <a:pt x="2874484" y="-4844"/>
                  <a:pt x="2987123" y="0"/>
                </a:cubicBezTo>
                <a:cubicBezTo>
                  <a:pt x="3086242" y="-12679"/>
                  <a:pt x="3175279" y="97529"/>
                  <a:pt x="3186265" y="199142"/>
                </a:cubicBezTo>
                <a:cubicBezTo>
                  <a:pt x="3012782" y="1369092"/>
                  <a:pt x="3173374" y="2728525"/>
                  <a:pt x="3186264" y="3927441"/>
                </a:cubicBezTo>
                <a:cubicBezTo>
                  <a:pt x="3185171" y="4041903"/>
                  <a:pt x="3099283" y="4128353"/>
                  <a:pt x="2987122" y="4126583"/>
                </a:cubicBezTo>
                <a:cubicBezTo>
                  <a:pt x="2754511" y="4096646"/>
                  <a:pt x="2470426" y="4124659"/>
                  <a:pt x="2339912" y="4126583"/>
                </a:cubicBezTo>
                <a:cubicBezTo>
                  <a:pt x="2209398" y="4128508"/>
                  <a:pt x="1907874" y="4155978"/>
                  <a:pt x="1744479" y="4126583"/>
                </a:cubicBezTo>
                <a:cubicBezTo>
                  <a:pt x="1581084" y="4097187"/>
                  <a:pt x="1266777" y="4151228"/>
                  <a:pt x="1071381" y="4126582"/>
                </a:cubicBezTo>
                <a:cubicBezTo>
                  <a:pt x="875985" y="4101936"/>
                  <a:pt x="725111" y="4146020"/>
                  <a:pt x="398283" y="4126582"/>
                </a:cubicBezTo>
                <a:cubicBezTo>
                  <a:pt x="408232" y="4178373"/>
                  <a:pt x="401399" y="4255807"/>
                  <a:pt x="398283" y="4325724"/>
                </a:cubicBezTo>
                <a:cubicBezTo>
                  <a:pt x="413873" y="4441994"/>
                  <a:pt x="324114" y="4511355"/>
                  <a:pt x="199141" y="4524866"/>
                </a:cubicBezTo>
                <a:cubicBezTo>
                  <a:pt x="81179" y="4512774"/>
                  <a:pt x="8174" y="4461315"/>
                  <a:pt x="-1" y="4325724"/>
                </a:cubicBezTo>
                <a:cubicBezTo>
                  <a:pt x="-197091" y="3272126"/>
                  <a:pt x="104453" y="2033185"/>
                  <a:pt x="0" y="597425"/>
                </a:cubicBezTo>
                <a:close/>
                <a:moveTo>
                  <a:pt x="2787981" y="398283"/>
                </a:moveTo>
                <a:cubicBezTo>
                  <a:pt x="2879999" y="405981"/>
                  <a:pt x="2900095" y="407345"/>
                  <a:pt x="2987123" y="398283"/>
                </a:cubicBezTo>
                <a:cubicBezTo>
                  <a:pt x="3081382" y="404517"/>
                  <a:pt x="3206089" y="299780"/>
                  <a:pt x="3186265" y="199141"/>
                </a:cubicBezTo>
                <a:moveTo>
                  <a:pt x="2987123" y="398283"/>
                </a:moveTo>
                <a:cubicBezTo>
                  <a:pt x="2988240" y="343868"/>
                  <a:pt x="2995638" y="282994"/>
                  <a:pt x="2987123" y="199142"/>
                </a:cubicBezTo>
                <a:cubicBezTo>
                  <a:pt x="2977664" y="261931"/>
                  <a:pt x="2935167" y="305677"/>
                  <a:pt x="2887552" y="298713"/>
                </a:cubicBezTo>
                <a:cubicBezTo>
                  <a:pt x="2833350" y="289674"/>
                  <a:pt x="2796374" y="255122"/>
                  <a:pt x="2787981" y="199142"/>
                </a:cubicBezTo>
                <a:moveTo>
                  <a:pt x="199142" y="796566"/>
                </a:moveTo>
                <a:cubicBezTo>
                  <a:pt x="190613" y="743631"/>
                  <a:pt x="189791" y="652751"/>
                  <a:pt x="199142" y="597425"/>
                </a:cubicBezTo>
                <a:cubicBezTo>
                  <a:pt x="196252" y="544996"/>
                  <a:pt x="243527" y="496495"/>
                  <a:pt x="298713" y="497854"/>
                </a:cubicBezTo>
                <a:cubicBezTo>
                  <a:pt x="354092" y="499995"/>
                  <a:pt x="387165" y="548297"/>
                  <a:pt x="398284" y="597425"/>
                </a:cubicBezTo>
                <a:cubicBezTo>
                  <a:pt x="410224" y="726374"/>
                  <a:pt x="326241" y="795484"/>
                  <a:pt x="199142" y="796567"/>
                </a:cubicBezTo>
                <a:cubicBezTo>
                  <a:pt x="114963" y="800651"/>
                  <a:pt x="-9333" y="710402"/>
                  <a:pt x="0" y="597425"/>
                </a:cubicBezTo>
                <a:moveTo>
                  <a:pt x="398283" y="597425"/>
                </a:moveTo>
                <a:cubicBezTo>
                  <a:pt x="417613" y="723117"/>
                  <a:pt x="400451" y="927658"/>
                  <a:pt x="398283" y="1185618"/>
                </a:cubicBezTo>
                <a:cubicBezTo>
                  <a:pt x="396115" y="1443578"/>
                  <a:pt x="372448" y="1687181"/>
                  <a:pt x="398283" y="1844394"/>
                </a:cubicBezTo>
                <a:cubicBezTo>
                  <a:pt x="424118" y="2001607"/>
                  <a:pt x="407932" y="2184120"/>
                  <a:pt x="398283" y="2432587"/>
                </a:cubicBezTo>
                <a:cubicBezTo>
                  <a:pt x="388634" y="2681054"/>
                  <a:pt x="407517" y="2747093"/>
                  <a:pt x="398283" y="3020779"/>
                </a:cubicBezTo>
                <a:cubicBezTo>
                  <a:pt x="389049" y="3294465"/>
                  <a:pt x="370337" y="3586026"/>
                  <a:pt x="398283" y="4126582"/>
                </a:cubicBezTo>
              </a:path>
              <a:path w="3186264" h="4524865" fill="none" stroke="0" extrusionOk="0">
                <a:moveTo>
                  <a:pt x="0" y="597425"/>
                </a:moveTo>
                <a:cubicBezTo>
                  <a:pt x="-8878" y="470787"/>
                  <a:pt x="76302" y="400804"/>
                  <a:pt x="199142" y="398283"/>
                </a:cubicBezTo>
                <a:cubicBezTo>
                  <a:pt x="410833" y="384239"/>
                  <a:pt x="614998" y="379836"/>
                  <a:pt x="768687" y="398283"/>
                </a:cubicBezTo>
                <a:cubicBezTo>
                  <a:pt x="922377" y="416730"/>
                  <a:pt x="1228639" y="426513"/>
                  <a:pt x="1364120" y="398283"/>
                </a:cubicBezTo>
                <a:cubicBezTo>
                  <a:pt x="1499601" y="370053"/>
                  <a:pt x="1743456" y="405670"/>
                  <a:pt x="2063106" y="398283"/>
                </a:cubicBezTo>
                <a:cubicBezTo>
                  <a:pt x="2382756" y="390896"/>
                  <a:pt x="2572190" y="431624"/>
                  <a:pt x="2787981" y="398283"/>
                </a:cubicBezTo>
                <a:cubicBezTo>
                  <a:pt x="2786127" y="346481"/>
                  <a:pt x="2794664" y="257006"/>
                  <a:pt x="2787981" y="199142"/>
                </a:cubicBezTo>
                <a:cubicBezTo>
                  <a:pt x="2770647" y="103501"/>
                  <a:pt x="2871045" y="1015"/>
                  <a:pt x="2987123" y="0"/>
                </a:cubicBezTo>
                <a:cubicBezTo>
                  <a:pt x="3100785" y="8919"/>
                  <a:pt x="3183019" y="89830"/>
                  <a:pt x="3186265" y="199142"/>
                </a:cubicBezTo>
                <a:cubicBezTo>
                  <a:pt x="3468663" y="1390147"/>
                  <a:pt x="3086678" y="2744136"/>
                  <a:pt x="3186264" y="3927441"/>
                </a:cubicBezTo>
                <a:cubicBezTo>
                  <a:pt x="3210825" y="4041993"/>
                  <a:pt x="3112048" y="4137369"/>
                  <a:pt x="2987122" y="4126583"/>
                </a:cubicBezTo>
                <a:cubicBezTo>
                  <a:pt x="2663680" y="4124645"/>
                  <a:pt x="2432757" y="4095147"/>
                  <a:pt x="2288135" y="4126583"/>
                </a:cubicBezTo>
                <a:cubicBezTo>
                  <a:pt x="2143513" y="4158019"/>
                  <a:pt x="1860571" y="4127429"/>
                  <a:pt x="1692703" y="4126583"/>
                </a:cubicBezTo>
                <a:cubicBezTo>
                  <a:pt x="1524835" y="4125737"/>
                  <a:pt x="1188192" y="4099027"/>
                  <a:pt x="1019604" y="4126582"/>
                </a:cubicBezTo>
                <a:cubicBezTo>
                  <a:pt x="851016" y="4154137"/>
                  <a:pt x="624891" y="4123911"/>
                  <a:pt x="398283" y="4126582"/>
                </a:cubicBezTo>
                <a:cubicBezTo>
                  <a:pt x="391871" y="4166814"/>
                  <a:pt x="391767" y="4263853"/>
                  <a:pt x="398283" y="4325724"/>
                </a:cubicBezTo>
                <a:cubicBezTo>
                  <a:pt x="392014" y="4448685"/>
                  <a:pt x="314510" y="4499351"/>
                  <a:pt x="199141" y="4524866"/>
                </a:cubicBezTo>
                <a:cubicBezTo>
                  <a:pt x="110463" y="4539971"/>
                  <a:pt x="7198" y="4452330"/>
                  <a:pt x="-1" y="4325724"/>
                </a:cubicBezTo>
                <a:cubicBezTo>
                  <a:pt x="-85002" y="3136270"/>
                  <a:pt x="64202" y="1668641"/>
                  <a:pt x="0" y="597425"/>
                </a:cubicBezTo>
                <a:close/>
                <a:moveTo>
                  <a:pt x="2787981" y="398283"/>
                </a:moveTo>
                <a:cubicBezTo>
                  <a:pt x="2829167" y="399879"/>
                  <a:pt x="2892031" y="404649"/>
                  <a:pt x="2987123" y="398283"/>
                </a:cubicBezTo>
                <a:cubicBezTo>
                  <a:pt x="3098793" y="396329"/>
                  <a:pt x="3168049" y="304848"/>
                  <a:pt x="3186265" y="199141"/>
                </a:cubicBezTo>
                <a:moveTo>
                  <a:pt x="2987123" y="398283"/>
                </a:moveTo>
                <a:cubicBezTo>
                  <a:pt x="2989142" y="315784"/>
                  <a:pt x="2979039" y="294087"/>
                  <a:pt x="2987123" y="199142"/>
                </a:cubicBezTo>
                <a:cubicBezTo>
                  <a:pt x="2999309" y="255139"/>
                  <a:pt x="2943399" y="311204"/>
                  <a:pt x="2887552" y="298713"/>
                </a:cubicBezTo>
                <a:cubicBezTo>
                  <a:pt x="2826102" y="298165"/>
                  <a:pt x="2795506" y="253187"/>
                  <a:pt x="2787981" y="199142"/>
                </a:cubicBezTo>
                <a:moveTo>
                  <a:pt x="199142" y="796566"/>
                </a:moveTo>
                <a:cubicBezTo>
                  <a:pt x="192298" y="719519"/>
                  <a:pt x="195567" y="647845"/>
                  <a:pt x="199142" y="597425"/>
                </a:cubicBezTo>
                <a:cubicBezTo>
                  <a:pt x="191826" y="537395"/>
                  <a:pt x="248805" y="498949"/>
                  <a:pt x="298713" y="497854"/>
                </a:cubicBezTo>
                <a:cubicBezTo>
                  <a:pt x="343977" y="497998"/>
                  <a:pt x="395505" y="546181"/>
                  <a:pt x="398284" y="597425"/>
                </a:cubicBezTo>
                <a:cubicBezTo>
                  <a:pt x="414668" y="714899"/>
                  <a:pt x="297815" y="788468"/>
                  <a:pt x="199142" y="796567"/>
                </a:cubicBezTo>
                <a:cubicBezTo>
                  <a:pt x="78452" y="820759"/>
                  <a:pt x="2860" y="705606"/>
                  <a:pt x="0" y="597425"/>
                </a:cubicBezTo>
                <a:moveTo>
                  <a:pt x="398283" y="597425"/>
                </a:moveTo>
                <a:cubicBezTo>
                  <a:pt x="401204" y="871068"/>
                  <a:pt x="423855" y="882754"/>
                  <a:pt x="398283" y="1150326"/>
                </a:cubicBezTo>
                <a:cubicBezTo>
                  <a:pt x="372711" y="1417898"/>
                  <a:pt x="420790" y="1548457"/>
                  <a:pt x="398283" y="1667936"/>
                </a:cubicBezTo>
                <a:cubicBezTo>
                  <a:pt x="375777" y="1787415"/>
                  <a:pt x="409783" y="1932913"/>
                  <a:pt x="398283" y="2150254"/>
                </a:cubicBezTo>
                <a:cubicBezTo>
                  <a:pt x="386783" y="2367595"/>
                  <a:pt x="413130" y="2524961"/>
                  <a:pt x="398283" y="2703155"/>
                </a:cubicBezTo>
                <a:cubicBezTo>
                  <a:pt x="383436" y="2881349"/>
                  <a:pt x="402324" y="3144432"/>
                  <a:pt x="398283" y="3326640"/>
                </a:cubicBezTo>
                <a:cubicBezTo>
                  <a:pt x="394242" y="3508848"/>
                  <a:pt x="396813" y="3864900"/>
                  <a:pt x="398283" y="4126582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Prvi glavni tajnik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UN-a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bio je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norveški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diplomat Trygve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Lie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Sadašnji glavni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tajnik </a:t>
            </a:r>
            <a:r>
              <a:rPr lang="hr-HR" sz="2400" b="1" dirty="0">
                <a:solidFill>
                  <a:schemeClr val="tx1"/>
                </a:solidFill>
              </a:rPr>
              <a:t>UN-a je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i="0" dirty="0" err="1" smtClean="0">
                <a:solidFill>
                  <a:schemeClr val="tx1"/>
                </a:solidFill>
                <a:effectLst/>
              </a:rPr>
              <a:t>António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Guterres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,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  portugalski 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političar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05B5403-C055-483D-A3A1-2200AA756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9628"/>
            <a:ext cx="4450238" cy="4755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tónio Guterres">
            <a:extLst>
              <a:ext uri="{FF2B5EF4-FFF2-40B4-BE49-F238E27FC236}">
                <a16:creationId xmlns:a16="http://schemas.microsoft.com/office/drawing/2014/main" xmlns="" id="{68E5B15F-24CA-479A-8589-7DDF2040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7307" y="1550709"/>
            <a:ext cx="3906231" cy="4755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5276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872</Words>
  <Application>Microsoft Office PowerPoint</Application>
  <PresentationFormat>Custom</PresentationFormat>
  <Paragraphs>275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Elephant</vt:lpstr>
      <vt:lpstr>Calibri</vt:lpstr>
      <vt:lpstr>Times New Roman</vt:lpstr>
      <vt:lpstr>Calibri Light</vt:lpstr>
      <vt:lpstr>Office Theme</vt:lpstr>
      <vt:lpstr>Poslijeratni svijet. Društveni  pokreti u drugoj polovici XX. stoljeća</vt:lpstr>
      <vt:lpstr>Slide 2</vt:lpstr>
      <vt:lpstr>Slide 3</vt:lpstr>
      <vt:lpstr>Slide 4</vt:lpstr>
      <vt:lpstr>Organizacija Ujedinjenih naroda</vt:lpstr>
      <vt:lpstr>Slide 6</vt:lpstr>
      <vt:lpstr>Slide 7</vt:lpstr>
      <vt:lpstr>Slide 8</vt:lpstr>
      <vt:lpstr>Slide 9</vt:lpstr>
      <vt:lpstr>Slide 10</vt:lpstr>
      <vt:lpstr>Slide 11</vt:lpstr>
      <vt:lpstr>Poslijeratno društvo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47</cp:revision>
  <dcterms:created xsi:type="dcterms:W3CDTF">2021-01-04T08:54:24Z</dcterms:created>
  <dcterms:modified xsi:type="dcterms:W3CDTF">2021-07-01T09:44:06Z</dcterms:modified>
</cp:coreProperties>
</file>